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1" r:id="rId7"/>
    <p:sldId id="260" r:id="rId8"/>
    <p:sldId id="263" r:id="rId9"/>
    <p:sldId id="264" r:id="rId10"/>
    <p:sldId id="267" r:id="rId11"/>
    <p:sldId id="269" r:id="rId12"/>
    <p:sldId id="268" r:id="rId13"/>
    <p:sldId id="265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50" d="100"/>
          <a:sy n="50" d="100"/>
        </p:scale>
        <p:origin x="-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C250-C710-FB40-8F5D-4F3CE4CD63C5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9DEC-5A34-1B49-AD5B-75F02A07B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C250-C710-FB40-8F5D-4F3CE4CD63C5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9DEC-5A34-1B49-AD5B-75F02A07B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C250-C710-FB40-8F5D-4F3CE4CD63C5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9DEC-5A34-1B49-AD5B-75F02A07B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C250-C710-FB40-8F5D-4F3CE4CD63C5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9DEC-5A34-1B49-AD5B-75F02A07B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C250-C710-FB40-8F5D-4F3CE4CD63C5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9DEC-5A34-1B49-AD5B-75F02A07B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C250-C710-FB40-8F5D-4F3CE4CD63C5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9DEC-5A34-1B49-AD5B-75F02A07B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C250-C710-FB40-8F5D-4F3CE4CD63C5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9DEC-5A34-1B49-AD5B-75F02A07B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C250-C710-FB40-8F5D-4F3CE4CD63C5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9DEC-5A34-1B49-AD5B-75F02A07B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C250-C710-FB40-8F5D-4F3CE4CD63C5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9DEC-5A34-1B49-AD5B-75F02A07B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C250-C710-FB40-8F5D-4F3CE4CD63C5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9DEC-5A34-1B49-AD5B-75F02A07B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C250-C710-FB40-8F5D-4F3CE4CD63C5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9DEC-5A34-1B49-AD5B-75F02A07B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BC250-C710-FB40-8F5D-4F3CE4CD63C5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D9DEC-5A34-1B49-AD5B-75F02A07B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54000" y="228599"/>
            <a:ext cx="8680824" cy="63604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Civil Rights: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Where are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we now?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95" y="1647354"/>
            <a:ext cx="8684410" cy="5210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Poor whites, who lived in Boston’s inner city neighborhoods had one thing in common with Boston’s middle and upper classes: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886824" y="984884"/>
            <a:ext cx="32571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They were white.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47" y="1815882"/>
            <a:ext cx="7694706" cy="4930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Racism, then, totally played a part.  Poor whites believed, that while they might not have been as good as upper and middle class residents of Boston, at least they were better than the African-Americans.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38" y="1569660"/>
            <a:ext cx="7561123" cy="5174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Forced busing, and the integration of schools, threatened that social status.  As such, they fought to protect it.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118"/>
            <a:ext cx="5004372" cy="6952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372" y="39452"/>
            <a:ext cx="4139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 the end, what did forced busing accomplish?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004372" y="1852706"/>
            <a:ext cx="4139628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 forced whites and black to interact with each other, to deal with one another on a daily basis.</a:t>
            </a:r>
          </a:p>
          <a:p>
            <a:endParaRPr lang="en-US" sz="3200" dirty="0" smtClean="0"/>
          </a:p>
          <a:p>
            <a:r>
              <a:rPr lang="en-US" sz="3200" dirty="0" smtClean="0"/>
              <a:t>As a result, the two grew to accept one another, slowly over time.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03" y="1284569"/>
            <a:ext cx="8243794" cy="5490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It also slowly improved the quality of education in Boston’s inner city schools.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54000" y="228599"/>
            <a:ext cx="8680824" cy="63604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So,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where are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we now?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61" y="1754327"/>
            <a:ext cx="7968877" cy="4944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De jure segregation is no more and African-American voting rights are, in theory, protected by the U.S. government.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8" y="944654"/>
            <a:ext cx="8303544" cy="5525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De facto segregation is still here.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28835"/>
            <a:ext cx="3639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Little has changed economically.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788" y="313502"/>
            <a:ext cx="5504212" cy="58773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0302" y="889843"/>
            <a:ext cx="309369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 </a:t>
            </a:r>
            <a:r>
              <a:rPr lang="en-US" sz="3600" dirty="0" smtClean="0"/>
              <a:t>2010, </a:t>
            </a:r>
            <a:r>
              <a:rPr lang="en-US" sz="3600" dirty="0" smtClean="0"/>
              <a:t>only</a:t>
            </a:r>
            <a:r>
              <a:rPr lang="en-US" sz="3600" dirty="0" smtClean="0"/>
              <a:t> 15% </a:t>
            </a:r>
            <a:r>
              <a:rPr lang="en-US" sz="3600" dirty="0" smtClean="0"/>
              <a:t>percent of whites were in poverty, compared to the</a:t>
            </a:r>
            <a:r>
              <a:rPr lang="en-US" sz="3600" dirty="0" smtClean="0"/>
              <a:t> 27% </a:t>
            </a:r>
            <a:r>
              <a:rPr lang="en-US" sz="3600" dirty="0" smtClean="0"/>
              <a:t>percent of African Americans.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35" y="308535"/>
            <a:ext cx="5830667" cy="63104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Largely because of poverty and socio-economic issues, the public school system in Boston in the 1960’s was segregated.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25" y="954107"/>
            <a:ext cx="7804549" cy="5853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529" y="268941"/>
            <a:ext cx="4935445" cy="6388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294" y="2151727"/>
            <a:ext cx="35709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Racism hasn’t gone away.  Has it gotten any better?</a:t>
            </a:r>
            <a:endParaRPr lang="en-US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751" y="247832"/>
            <a:ext cx="4646497" cy="63220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54000" y="228599"/>
            <a:ext cx="8680824" cy="63604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Fin.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12" y="212165"/>
            <a:ext cx="4219388" cy="6329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0"/>
            <a:ext cx="4572000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 force the city of Boston to follow the wishes of the Supreme Court of the United States, in the case of Brown </a:t>
            </a:r>
            <a:r>
              <a:rPr lang="en-US" sz="3600" dirty="0" err="1" smtClean="0"/>
              <a:t>v</a:t>
            </a:r>
            <a:r>
              <a:rPr lang="en-US" sz="3600" dirty="0" smtClean="0"/>
              <a:t>. Board, U.S. District Court judge W. Arthur </a:t>
            </a:r>
            <a:r>
              <a:rPr lang="en-US" sz="3600" dirty="0" err="1" smtClean="0"/>
              <a:t>Garrity</a:t>
            </a:r>
            <a:r>
              <a:rPr lang="en-US" sz="3600" dirty="0" smtClean="0"/>
              <a:t> ordered the schools in Boston to be integrated.  How was this integration going to happen?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118"/>
            <a:ext cx="5004372" cy="6952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372" y="335845"/>
            <a:ext cx="3945393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Garrity</a:t>
            </a:r>
            <a:r>
              <a:rPr lang="en-US" sz="3600" dirty="0" smtClean="0"/>
              <a:t> ordered that some students from all white schools would be bused to African-American schools, and that some students from African-American schools would be bused to white schools.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844"/>
            <a:ext cx="4213412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Remember, many African-Americans argued that inequality and de facto segregation was a result of poverty, and that poverty itself was a result of poor education for African-Americans.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412" y="122383"/>
            <a:ext cx="4700120" cy="6613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Given all that, how was </a:t>
            </a:r>
            <a:r>
              <a:rPr lang="en-US" sz="3600" dirty="0" err="1" smtClean="0"/>
              <a:t>Garrity’s</a:t>
            </a:r>
            <a:r>
              <a:rPr lang="en-US" sz="3600" dirty="0" smtClean="0"/>
              <a:t> forced busing order supposed to help solve inequality and poverty for African-Americans?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70" y="2057400"/>
            <a:ext cx="8621059" cy="4655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70" y="1569660"/>
            <a:ext cx="7455647" cy="5204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For the most part, school integration in Boston went peacefully.  In some cases, however, violence and bloodshed broke out.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434" y="361717"/>
            <a:ext cx="6134566" cy="6134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4572000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 smtClean="0"/>
              <a:t>The worst violence occurred in the white neighborhood of South Boston.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062103"/>
            <a:ext cx="339164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White students were bused from South Boston to the African-American neighborhood of Roxbury, and vice versa.</a:t>
            </a:r>
            <a:endParaRPr lang="en-US" sz="36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66118" y="2823882"/>
            <a:ext cx="881529" cy="403412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218"/>
            <a:ext cx="6540943" cy="6021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0943" y="1166842"/>
            <a:ext cx="260305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Busing happened all over the city.  Why did the worst violence happen there?</a:t>
            </a:r>
            <a:endParaRPr lang="en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482</Words>
  <Application>Microsoft Macintosh PowerPoint</Application>
  <PresentationFormat>On-screen Show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Monarch 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 Abbott</dc:creator>
  <cp:lastModifiedBy>Justin Abbott</cp:lastModifiedBy>
  <cp:revision>3</cp:revision>
  <dcterms:created xsi:type="dcterms:W3CDTF">2013-02-25T17:12:11Z</dcterms:created>
  <dcterms:modified xsi:type="dcterms:W3CDTF">2013-02-25T17:12:39Z</dcterms:modified>
</cp:coreProperties>
</file>