
<file path=[Content_Types].xml><?xml version="1.0" encoding="utf-8"?>
<Types xmlns="http://schemas.openxmlformats.org/package/2006/content-types">
  <Override PartName="/ppt/slides/slide12.xml" ContentType="application/vnd.openxmlformats-officedocument.presentationml.slide+xml"/>
  <Override PartName="/ppt/slides/slide46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slides/slide45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50.xml" ContentType="application/vnd.openxmlformats-officedocument.presentationml.slide+xml"/>
  <Override PartName="/ppt/slides/slide23.xml" ContentType="application/vnd.openxmlformats-officedocument.presentationml.slide+xml"/>
  <Override PartName="/ppt/slides/slide5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s/slide25.xml" ContentType="application/vnd.openxmlformats-officedocument.presentationml.slide+xml"/>
  <Override PartName="/ppt/slides/slide13.xml" ContentType="application/vnd.openxmlformats-officedocument.presentationml.slide+xml"/>
  <Override PartName="/ppt/slides/slide40.xml" ContentType="application/vnd.openxmlformats-officedocument.presentationml.slide+xml"/>
  <Override PartName="/ppt/slides/slide14.xml" ContentType="application/vnd.openxmlformats-officedocument.presentationml.slide+xml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49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43.xml" ContentType="application/vnd.openxmlformats-officedocument.presentationml.slide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53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55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302" r:id="rId5"/>
    <p:sldId id="259" r:id="rId6"/>
    <p:sldId id="260" r:id="rId7"/>
    <p:sldId id="261" r:id="rId8"/>
    <p:sldId id="303" r:id="rId9"/>
    <p:sldId id="262" r:id="rId10"/>
    <p:sldId id="263" r:id="rId11"/>
    <p:sldId id="264" r:id="rId12"/>
    <p:sldId id="265" r:id="rId13"/>
    <p:sldId id="266" r:id="rId14"/>
    <p:sldId id="304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305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309" r:id="rId42"/>
    <p:sldId id="293" r:id="rId43"/>
    <p:sldId id="294" r:id="rId44"/>
    <p:sldId id="306" r:id="rId45"/>
    <p:sldId id="295" r:id="rId46"/>
    <p:sldId id="307" r:id="rId47"/>
    <p:sldId id="296" r:id="rId48"/>
    <p:sldId id="292" r:id="rId49"/>
    <p:sldId id="297" r:id="rId50"/>
    <p:sldId id="298" r:id="rId51"/>
    <p:sldId id="299" r:id="rId52"/>
    <p:sldId id="300" r:id="rId53"/>
    <p:sldId id="308" r:id="rId54"/>
    <p:sldId id="301" r:id="rId55"/>
    <p:sldId id="310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 showGuides="1">
      <p:cViewPr varScale="1">
        <p:scale>
          <a:sx n="48" d="100"/>
          <a:sy n="48" d="100"/>
        </p:scale>
        <p:origin x="-1120" y="-104"/>
      </p:cViewPr>
      <p:guideLst>
        <p:guide orient="horz" pos="214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60" Type="http://schemas.openxmlformats.org/officeDocument/2006/relationships/theme" Target="theme/theme1.xml"/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presProps" Target="presProps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printerSettings" Target="printerSettings/printerSettings1.bin"/><Relationship Id="rId59" Type="http://schemas.openxmlformats.org/officeDocument/2006/relationships/viewProps" Target="viewProps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slide" Target="slides/slide5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54" Type="http://schemas.openxmlformats.org/officeDocument/2006/relationships/slide" Target="slides/slide53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61" Type="http://schemas.openxmlformats.org/officeDocument/2006/relationships/tableStyles" Target="tableStyles.xml"/><Relationship Id="rId53" Type="http://schemas.openxmlformats.org/officeDocument/2006/relationships/slide" Target="slides/slide5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294D-CE9C-4341-B602-263364A1C71C}" type="datetimeFigureOut">
              <a:rPr lang="en-US" smtClean="0"/>
              <a:pPr/>
              <a:t>5/10/13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9B8FC-6524-3F4F-95FB-74CC17AF04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294D-CE9C-4341-B602-263364A1C71C}" type="datetimeFigureOut">
              <a:rPr lang="en-US" smtClean="0"/>
              <a:pPr/>
              <a:t>5/10/13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9B8FC-6524-3F4F-95FB-74CC17AF04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294D-CE9C-4341-B602-263364A1C71C}" type="datetimeFigureOut">
              <a:rPr lang="en-US" smtClean="0"/>
              <a:pPr/>
              <a:t>5/10/13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9B8FC-6524-3F4F-95FB-74CC17AF04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294D-CE9C-4341-B602-263364A1C71C}" type="datetimeFigureOut">
              <a:rPr lang="en-US" smtClean="0"/>
              <a:pPr/>
              <a:t>5/10/13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9B8FC-6524-3F4F-95FB-74CC17AF04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294D-CE9C-4341-B602-263364A1C71C}" type="datetimeFigureOut">
              <a:rPr lang="en-US" smtClean="0"/>
              <a:pPr/>
              <a:t>5/10/13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9B8FC-6524-3F4F-95FB-74CC17AF04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294D-CE9C-4341-B602-263364A1C71C}" type="datetimeFigureOut">
              <a:rPr lang="en-US" smtClean="0"/>
              <a:pPr/>
              <a:t>5/10/13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9B8FC-6524-3F4F-95FB-74CC17AF04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294D-CE9C-4341-B602-263364A1C71C}" type="datetimeFigureOut">
              <a:rPr lang="en-US" smtClean="0"/>
              <a:pPr/>
              <a:t>5/10/13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9B8FC-6524-3F4F-95FB-74CC17AF04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294D-CE9C-4341-B602-263364A1C71C}" type="datetimeFigureOut">
              <a:rPr lang="en-US" smtClean="0"/>
              <a:pPr/>
              <a:t>5/10/13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9B8FC-6524-3F4F-95FB-74CC17AF04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294D-CE9C-4341-B602-263364A1C71C}" type="datetimeFigureOut">
              <a:rPr lang="en-US" smtClean="0"/>
              <a:pPr/>
              <a:t>5/10/13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9B8FC-6524-3F4F-95FB-74CC17AF04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294D-CE9C-4341-B602-263364A1C71C}" type="datetimeFigureOut">
              <a:rPr lang="en-US" smtClean="0"/>
              <a:pPr/>
              <a:t>5/10/13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9B8FC-6524-3F4F-95FB-74CC17AF04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294D-CE9C-4341-B602-263364A1C71C}" type="datetimeFigureOut">
              <a:rPr lang="en-US" smtClean="0"/>
              <a:pPr/>
              <a:t>5/10/13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9B8FC-6524-3F4F-95FB-74CC17AF04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1294D-CE9C-4341-B602-263364A1C71C}" type="datetimeFigureOut">
              <a:rPr lang="en-US" smtClean="0"/>
              <a:pPr/>
              <a:t>5/10/13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9B8FC-6524-3F4F-95FB-74CC17AF04F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8263" y="382012"/>
            <a:ext cx="8427482" cy="60939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0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War</a:t>
            </a:r>
          </a:p>
          <a:p>
            <a:pPr algn="ctr"/>
            <a:r>
              <a:rPr lang="en-US" sz="13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</a:t>
            </a:r>
          </a:p>
          <a:p>
            <a:pPr algn="ctr"/>
            <a:r>
              <a:rPr lang="en-US" sz="130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Afghanistan</a:t>
            </a:r>
            <a:endParaRPr lang="en-US" sz="130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" y="14439"/>
            <a:ext cx="3296224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The U.S. government, and President Bush began to put together a coalition of countries to help invade, and then change Afghanistan.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225" y="-35920"/>
            <a:ext cx="5847775" cy="6913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Eventually American forces would be joined by Britain, India, Germany, Turkey, Poland, and Australia.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38" y="1088136"/>
            <a:ext cx="8319790" cy="5823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5984" y="0"/>
            <a:ext cx="6882900" cy="6882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59459" y="0"/>
            <a:ext cx="41845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These countries would be helped by the Northern Alliance.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4959459" y="2827106"/>
            <a:ext cx="41845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-  A loose organization of Afghani tribes and military groups that opposed the Taliban.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797510"/>
            <a:ext cx="322062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4800" dirty="0" smtClean="0"/>
              <a:t>On October 7, 2001 the U.S. military launched Operation Enduring Freedom.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623" y="467311"/>
            <a:ext cx="5923377" cy="59233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U.S. and British forces, along with the Northern Alliance, began strikes on the Taliban throughout Afghanistan.  The main target was the capital of Kabul.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9660"/>
            <a:ext cx="9144000" cy="5288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-20802"/>
            <a:ext cx="3780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America, and its allies, had two main goals: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548858"/>
            <a:ext cx="37800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  Remove the Taliban, liberate the Afghani people, and bring democracy to the nation.</a:t>
            </a:r>
          </a:p>
          <a:p>
            <a:endParaRPr lang="en-US" sz="3200" dirty="0" smtClean="0"/>
          </a:p>
          <a:p>
            <a:r>
              <a:rPr lang="en-US" sz="3200" dirty="0" smtClean="0"/>
              <a:t>-  Hunt down and capture or kill Al-Qaeda and Bin Laden.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638" y="0"/>
            <a:ext cx="5200963" cy="6906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0" y="211655"/>
            <a:ext cx="457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By December, 2001 the Taliban had fallen.  They didn’t rule Afghanistan any more.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0" y="3637555"/>
            <a:ext cx="457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That did not mean that they had been defeated.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126"/>
            <a:ext cx="4572000" cy="6185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12309"/>
            <a:ext cx="3072823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/>
              <a:t>Many members of both the Taliban and Al-Qaeda had fled either into the mountainous, hard to reach area of Afghanistan, or into neighboring Pakistan. </a:t>
            </a:r>
            <a:endParaRPr lang="en-US" sz="3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823" y="112309"/>
            <a:ext cx="6071178" cy="65698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0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With the fall of the Taliban, the United States helped to set up a democratic government in Afghanistan.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36" y="1150644"/>
            <a:ext cx="8512727" cy="57129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42941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Islamic Republic of Afghanistan was formally established in December 2001.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333685"/>
            <a:ext cx="429416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  It was led by President </a:t>
            </a:r>
            <a:r>
              <a:rPr lang="en-US" sz="3200" dirty="0" err="1" smtClean="0"/>
              <a:t>Hamid</a:t>
            </a:r>
            <a:r>
              <a:rPr lang="en-US" sz="3200" dirty="0" smtClean="0"/>
              <a:t> </a:t>
            </a:r>
            <a:r>
              <a:rPr lang="en-US" sz="3200" dirty="0" err="1" smtClean="0"/>
              <a:t>Karzai</a:t>
            </a:r>
            <a:r>
              <a:rPr lang="en-US" sz="3200" dirty="0" smtClean="0"/>
              <a:t>.</a:t>
            </a:r>
          </a:p>
          <a:p>
            <a:endParaRPr lang="en-US" sz="3200" dirty="0" smtClean="0"/>
          </a:p>
          <a:p>
            <a:r>
              <a:rPr lang="en-US" sz="3200" dirty="0" smtClean="0"/>
              <a:t>-  The Afghani government received support from the United Nations and was protected by the U.S. military and NATO.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72000" cy="6876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0"/>
            <a:ext cx="4052240" cy="6863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It very quickly became clear to the U.S. government that Osama Bin Laden and Al-Qaeda were responsible for the attacks on America. 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240" y="0"/>
            <a:ext cx="5091760" cy="6797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0" y="0"/>
            <a:ext cx="457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/>
              <a:t>Karzai</a:t>
            </a:r>
            <a:r>
              <a:rPr lang="en-US" sz="3000" dirty="0" smtClean="0"/>
              <a:t>, and his U.S. supported government had a number of huge problems to deal with:</a:t>
            </a:r>
            <a:endParaRPr lang="en-US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0" y="1938992"/>
            <a:ext cx="4572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-  gaining control of the various regions and tribes of Afghanistan.</a:t>
            </a:r>
          </a:p>
          <a:p>
            <a:endParaRPr lang="en-US" sz="3000" dirty="0" smtClean="0"/>
          </a:p>
          <a:p>
            <a:r>
              <a:rPr lang="en-US" sz="3000" dirty="0" smtClean="0"/>
              <a:t>-  providing the people of Afghanistan with basic human necessities.</a:t>
            </a:r>
          </a:p>
          <a:p>
            <a:endParaRPr lang="en-US" sz="3000" dirty="0" smtClean="0"/>
          </a:p>
          <a:p>
            <a:r>
              <a:rPr lang="en-US" sz="3000" dirty="0" smtClean="0"/>
              <a:t>-  dealing with the growing drug trade (opium, heroin).</a:t>
            </a:r>
          </a:p>
          <a:p>
            <a:endParaRPr lang="en-US" sz="3000" dirty="0"/>
          </a:p>
          <a:p>
            <a:endParaRPr lang="en-US" sz="3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6976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0"/>
            <a:ext cx="9143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The biggest problem, was that the Taliban and Al-Qaeda weren’t dead.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99" y="1077217"/>
            <a:ext cx="8270802" cy="59127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6428"/>
            <a:ext cx="421856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By 2002, surviving members of the Taliban began to organize an insurgency against </a:t>
            </a:r>
            <a:r>
              <a:rPr lang="en-US" sz="4800" dirty="0" err="1" smtClean="0"/>
              <a:t>Karzai’s</a:t>
            </a:r>
            <a:r>
              <a:rPr lang="en-US" sz="4800" dirty="0" smtClean="0"/>
              <a:t> government.</a:t>
            </a:r>
            <a:endParaRPr lang="en-US" sz="4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8563" y="-88303"/>
            <a:ext cx="4957547" cy="6917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04820" y="9976"/>
            <a:ext cx="413918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What is an insurgency?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004820" y="856358"/>
            <a:ext cx="4139181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  Underground, guerilla war against and more dominant, powerful group.</a:t>
            </a:r>
          </a:p>
          <a:p>
            <a:endParaRPr lang="en-US" sz="3200" dirty="0" smtClean="0"/>
          </a:p>
          <a:p>
            <a:r>
              <a:rPr lang="en-US" sz="3200" dirty="0" smtClean="0"/>
              <a:t>-  The Viet Cong are a good example.</a:t>
            </a:r>
          </a:p>
          <a:p>
            <a:endParaRPr lang="en-US" sz="3200" dirty="0" smtClean="0"/>
          </a:p>
          <a:p>
            <a:r>
              <a:rPr lang="en-US" sz="3200" dirty="0" smtClean="0"/>
              <a:t>-  They don’t have to win, they simply have to make those in power tired of fighting.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76"/>
            <a:ext cx="5004820" cy="6848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Small groups of the Taliban, and Al-Qaeda, began to attack American forces.  Their goal was to make the United States tired of the fighting.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40" y="1569660"/>
            <a:ext cx="7051120" cy="5288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They also began to receive help from more radical Muslims who did not like America’s western presence in their nation.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24" y="1957103"/>
            <a:ext cx="9161824" cy="4310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67361" y="0"/>
            <a:ext cx="3976639" cy="6863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At the same time, American forces were attempting to find Bin Laden and the other members of Al-Qaeda responsible for 9/11.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790"/>
            <a:ext cx="5167361" cy="5584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In December, 2001 informants suggested that Bin Laden was hiding out in the rugged, mountainous area on the Pakistani border known as </a:t>
            </a:r>
            <a:r>
              <a:rPr lang="en-US" sz="3200" dirty="0" err="1" smtClean="0"/>
              <a:t>Tora</a:t>
            </a:r>
            <a:r>
              <a:rPr lang="en-US" sz="3200" dirty="0" smtClean="0"/>
              <a:t> Bora. 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320" y="1569659"/>
            <a:ext cx="7157360" cy="624479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084541" y="2615451"/>
            <a:ext cx="1814435" cy="1557176"/>
          </a:xfrm>
          <a:prstGeom prst="straightConnector1">
            <a:avLst/>
          </a:prstGeom>
          <a:ln w="5715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An intense hunt got under way in </a:t>
            </a:r>
            <a:r>
              <a:rPr lang="en-US" sz="2800" dirty="0" err="1" smtClean="0"/>
              <a:t>Tora</a:t>
            </a:r>
            <a:r>
              <a:rPr lang="en-US" sz="2800" dirty="0" smtClean="0"/>
              <a:t> Bora.  The problem was that the region was full of Taliban and Al-Qaeda fighters.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4" y="954106"/>
            <a:ext cx="8663931" cy="5927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976639" cy="6863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The ensuing battle resulted in the deaths and capture of many members of the Taliban and Al-Qaeda.  However, Bin Laden remained at large.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639" y="-1018999"/>
            <a:ext cx="5167361" cy="7882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President Bush travelled to what had come to be known as “Ground Zero” in New York on September 14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72" y="954107"/>
            <a:ext cx="8905855" cy="5937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The American government faced the question of what to do with captured members of Al-Qaeda.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65" y="1278333"/>
            <a:ext cx="7807069" cy="5129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04095"/>
            <a:ext cx="3870796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Under various international agreements, nations like the U.S. agreed to very strict rules of war that established what could and what could not be done to prisoners of war.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796" y="0"/>
            <a:ext cx="5273204" cy="7331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0"/>
            <a:ext cx="400050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It became the policy of President Bush and the U.S. government that captured members of Al-Qaeda were not official prisoners of war. 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" y="4303455"/>
            <a:ext cx="40004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They were terrorists and criminals, and thus the rules of war did not apply.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As a result, two things began to happen.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8" y="900375"/>
            <a:ext cx="9126501" cy="59964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263" y="472381"/>
            <a:ext cx="5849737" cy="58497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38405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1.  The American government wanted to know what other attacks Al-Qaeda might be planning and where Bin Laden was.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811012"/>
            <a:ext cx="38405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best way to get information from prisoners was to find ways to convince them to tell what they knew.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671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To that end, the U.S. government worked with Middle Eastern, African, and Eastern European nations and began to engage in “extraordinary rendition.”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71" y="1518189"/>
            <a:ext cx="8636658" cy="53398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22349" y="0"/>
            <a:ext cx="34216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Under this policy, prisoners were taken by the CIA to prisons and other undisclosed locations around the world.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722350" y="3539430"/>
            <a:ext cx="34216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There, they were tortured by a variety of methods, until they told the government what they knew.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5128"/>
            <a:ext cx="5722349" cy="6020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0"/>
            <a:ext cx="9144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2.  After they had been interrogated, prisoners were sent to a military prison located at Guantanamo Bay in Cuba.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387" y="1754327"/>
            <a:ext cx="7339226" cy="5068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28186" y="0"/>
            <a:ext cx="37158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There they were held, where they awaited a military trial on charges of terrorism and murder.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428186" y="3273126"/>
            <a:ext cx="37158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The first prisoners arrived in February 2002.</a:t>
            </a:r>
          </a:p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The first of these military trials started last year.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5428187" cy="68125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04096"/>
            <a:ext cx="4263923" cy="6186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The most important person captured by the United States was the mastermind of the 9/11 attack, Khalid Sheik Mohammed.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2080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There, he promised the firemen of NYC, and the people of America, that those responsible would be punished.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23" y="919493"/>
            <a:ext cx="7892953" cy="59385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3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He was captured by U.S. and Pakistani forces in Pakistan in March, 2003.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2" y="1077217"/>
            <a:ext cx="8936096" cy="57652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He was then taken to secret prisons in the Middle East and Europe and tortured for information.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7218"/>
            <a:ext cx="8845374" cy="6102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69589"/>
            <a:ext cx="27821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He is currently awaiting trial at Guantanamo in Cuba.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941" y="0"/>
            <a:ext cx="620305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909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By 2006 the Taliban had regrouped in Pakistan and began to push back into Afghanistan.  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6313"/>
            <a:ext cx="9144000" cy="57249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According to one report, they controlled almost half of Afghanistan by 2007.  Why?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38" y="893973"/>
            <a:ext cx="8285924" cy="61589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42488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  Afghanistan is complex.  It’s full of different tribes and groups that do not always support the official government.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397250"/>
            <a:ext cx="42488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  Popular opinion in Afghanistan began to turn against America, especially after the # of civilian deaths began to grow.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804" y="-1"/>
            <a:ext cx="4895196" cy="68838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9286" y="0"/>
            <a:ext cx="483471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-  The military had to split its attention between Afghanistan and Iraq.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09285" y="3477875"/>
            <a:ext cx="483471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-  The U.S. never had enough troops on the ground to get the job done.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11919"/>
            <a:ext cx="4309284" cy="70699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931277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In 2009, President Obama ordered 30,000 additional American troops to the region, bringing the total to 100,000.  Their mission was simple: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524316"/>
            <a:ext cx="39312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Push back the Taliban, and restore order to the country.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277" y="0"/>
            <a:ext cx="521272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Perhaps the biggest reason for the resurgence of the Taliban, is Pakistan.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403" y="1186503"/>
            <a:ext cx="7551193" cy="56714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7096"/>
            <a:ext cx="3946397" cy="6740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While the government of Pakistan repeatedly told the American government that it would support U.S. efforts in Afghanistan, the evidence suggests that was not necessarily the case.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397" y="-1"/>
            <a:ext cx="5197603" cy="6994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Remember that in 1996 Afghanistan had been taken over by the radical Islamist group the Taliban.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141" y="1345435"/>
            <a:ext cx="5055718" cy="5055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26773"/>
            <a:ext cx="42639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Taliban leader Mullah Omar is still believed to be hiding in Pakistan.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781751"/>
            <a:ext cx="42639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Osama Bin Laden </a:t>
            </a:r>
            <a:r>
              <a:rPr lang="en-US" sz="4000" b="1" dirty="0" smtClean="0"/>
              <a:t>was</a:t>
            </a:r>
            <a:r>
              <a:rPr lang="en-US" sz="4000" dirty="0" smtClean="0"/>
              <a:t> living in Pakistan, 50 miles outside of the capital of Islamabad.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924" y="-31750"/>
            <a:ext cx="488007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0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In June, 2010 the war in Afghanistan became the longest war in American history.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08100"/>
            <a:ext cx="7620000" cy="5549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0" y="-19070"/>
            <a:ext cx="4572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If current plans hold, American forces will be totally withdrawn by 2014.  The question then becomes, what happens next?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0" y="3397250"/>
            <a:ext cx="457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-  Will democracy remain?</a:t>
            </a:r>
          </a:p>
          <a:p>
            <a:endParaRPr lang="en-US" sz="3600" dirty="0" smtClean="0"/>
          </a:p>
          <a:p>
            <a:r>
              <a:rPr lang="en-US" sz="3600" dirty="0" smtClean="0"/>
              <a:t>-  Will the Taliban come back?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5011"/>
            <a:ext cx="4409037" cy="6304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30997"/>
            <a:ext cx="4309285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  The Taliban was removed from power.</a:t>
            </a:r>
          </a:p>
          <a:p>
            <a:endParaRPr lang="en-US" sz="2800" dirty="0" smtClean="0"/>
          </a:p>
          <a:p>
            <a:r>
              <a:rPr lang="en-US" sz="2800" dirty="0" smtClean="0"/>
              <a:t>-  Freedom and rights have begun to spread.</a:t>
            </a:r>
          </a:p>
          <a:p>
            <a:endParaRPr lang="en-US" sz="2800" dirty="0" smtClean="0"/>
          </a:p>
          <a:p>
            <a:r>
              <a:rPr lang="en-US" sz="2800" dirty="0" smtClean="0"/>
              <a:t>-  Hundreds of Al-Qaeda members were killed, including Osama Bin Laden.</a:t>
            </a:r>
          </a:p>
          <a:p>
            <a:endParaRPr lang="en-US" sz="2800" dirty="0" smtClean="0"/>
          </a:p>
          <a:p>
            <a:r>
              <a:rPr lang="en-US" sz="2800" dirty="0" smtClean="0"/>
              <a:t>-  Democracy rules in Afghanistan.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What’s been accomplishe</a:t>
            </a:r>
            <a:r>
              <a:rPr lang="en-US" sz="4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d?</a:t>
            </a:r>
            <a:endParaRPr lang="en-US" sz="48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285" y="830997"/>
            <a:ext cx="4834715" cy="6460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0" y="830997"/>
            <a:ext cx="4572000" cy="569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  $527,000,000,000</a:t>
            </a:r>
          </a:p>
          <a:p>
            <a:endParaRPr lang="en-US" sz="2800" dirty="0" smtClean="0"/>
          </a:p>
          <a:p>
            <a:r>
              <a:rPr lang="en-US" sz="2800" dirty="0" smtClean="0"/>
              <a:t>- 2,853 American soldiers have died.</a:t>
            </a:r>
          </a:p>
          <a:p>
            <a:endParaRPr lang="en-US" sz="2800" dirty="0" smtClean="0"/>
          </a:p>
          <a:p>
            <a:r>
              <a:rPr lang="en-US" sz="2800" dirty="0" smtClean="0"/>
              <a:t>- 15,460 have been wounded.</a:t>
            </a:r>
          </a:p>
          <a:p>
            <a:endParaRPr lang="en-US" sz="2800" dirty="0" smtClean="0"/>
          </a:p>
          <a:p>
            <a:r>
              <a:rPr lang="en-US" sz="2800" dirty="0" smtClean="0"/>
              <a:t>-  Estimates suggest that the suicide rate amongst veterans is extremely high</a:t>
            </a:r>
            <a:r>
              <a:rPr lang="en-US" sz="2800" dirty="0" smtClean="0"/>
              <a:t>.</a:t>
            </a:r>
          </a:p>
          <a:p>
            <a:endParaRPr lang="en-US" sz="2800" dirty="0" smtClean="0"/>
          </a:p>
          <a:p>
            <a:r>
              <a:rPr lang="en-US" sz="2800" dirty="0" smtClean="0"/>
              <a:t>-12,000 – 20,000 Afghanis dead.</a:t>
            </a:r>
            <a:endParaRPr lang="en-US" sz="28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1867599" y="0"/>
            <a:ext cx="9144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Cost</a:t>
            </a:r>
            <a:r>
              <a:rPr lang="en-US" sz="4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en-US" sz="48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402" y="0"/>
            <a:ext cx="4411471" cy="69141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175" y="382012"/>
            <a:ext cx="7921660" cy="62478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Fin.</a:t>
            </a:r>
            <a:endParaRPr lang="en-US" sz="400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80076" y="179557"/>
            <a:ext cx="42639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The Taliban, and thus Afghanistan was led by Mullah Mohammad Omar.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80076" y="3072348"/>
            <a:ext cx="42639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Omar and the Taliban ruled Afghanistan by a very strict interpretation of Islamic law.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8007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During this time, women had virtually no rights and received no education.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716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3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Watching television and listening to music were forbidden, as were playing games and sports.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75" y="1077217"/>
            <a:ext cx="8603449" cy="5792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Bin Laden and Al-Qaeda were supported and protected by the Taliban.  From an American perspective, they all had to pay.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63" y="1114397"/>
            <a:ext cx="7802074" cy="5790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1450</Words>
  <Application>Microsoft Macintosh PowerPoint</Application>
  <PresentationFormat>On-screen Show (4:3)</PresentationFormat>
  <Paragraphs>105</Paragraphs>
  <Slides>55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</vt:vector>
  </TitlesOfParts>
  <Company>Monarch HS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Justin Abbott</dc:creator>
  <cp:lastModifiedBy>Justin Abbott</cp:lastModifiedBy>
  <cp:revision>8</cp:revision>
  <dcterms:created xsi:type="dcterms:W3CDTF">2013-05-10T14:30:18Z</dcterms:created>
  <dcterms:modified xsi:type="dcterms:W3CDTF">2013-05-10T19:58:50Z</dcterms:modified>
</cp:coreProperties>
</file>