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4" r:id="rId14"/>
    <p:sldId id="275" r:id="rId15"/>
    <p:sldId id="277" r:id="rId16"/>
    <p:sldId id="276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0F5AD-622C-4C46-BD4B-E5BCB71A0140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29DEE-3E8B-B345-A09E-3343F2A6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4000" y="228599"/>
            <a:ext cx="8680824" cy="6360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Attacking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Poverty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1060" y="1351508"/>
            <a:ext cx="388294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Because this was King’s plan, what type of tactics do we know he was going to use?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5"/>
            <a:ext cx="5261060" cy="6845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87079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SCLC found it increasingly difficult to gather protestors who were willing to go to the nation’s capital, partly due to their continued insistence on non-violence.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94" y="13101"/>
            <a:ext cx="5273205" cy="6844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189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SNCC refused to fully commit to assisting with the demonstration.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86" y="2059653"/>
            <a:ext cx="5925828" cy="47983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6358" y="1843950"/>
            <a:ext cx="4437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SNCC saw a change in leadership in 1966, with </a:t>
            </a:r>
            <a:r>
              <a:rPr lang="en-US" sz="4000" dirty="0" err="1" smtClean="0"/>
              <a:t>Stokely</a:t>
            </a:r>
            <a:r>
              <a:rPr lang="en-US" sz="4000" dirty="0" smtClean="0"/>
              <a:t> Carmichael taking the lead.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970"/>
            <a:ext cx="4706358" cy="55620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4818" y="16317"/>
            <a:ext cx="413918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Carmichael began to suggest that non-violence might not be the most effective approach to solving the problems facing the African-American community.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04819" cy="68797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Carmichael began to call for “black power.”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6600"/>
            <a:ext cx="3447428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Echoing parts of the idea of the black nationalism advocated by Malcolm X, SNCC began to push for African-Americans taking power over their economic and political affairs.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736600"/>
            <a:ext cx="54864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Thus, SNCC changed its name to the Student </a:t>
            </a:r>
            <a:r>
              <a:rPr lang="en-US" sz="3200" i="1" dirty="0" smtClean="0"/>
              <a:t>National</a:t>
            </a:r>
            <a:r>
              <a:rPr lang="en-US" sz="3200" dirty="0" smtClean="0"/>
              <a:t> Coordinating Committee in 1967.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5" y="1074379"/>
            <a:ext cx="8588329" cy="578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4400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King and the SCLC continued to work hard to lay plans and find supporters for the Poor People’s Campaign, as it came to be known.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the midst of the continued preparations, King and the SCLC also got involved in a strike in Memphis, TN regarding sanitation workers.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53" y="1754327"/>
            <a:ext cx="7481293" cy="51348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4000" y="228599"/>
            <a:ext cx="8680824" cy="6360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Fin.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5413" y="305068"/>
            <a:ext cx="28985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most famous group to emerge from the inner city was the Black Panther Party for Self Defense.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2" y="687294"/>
            <a:ext cx="5991781" cy="5865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632" y="6350000"/>
            <a:ext cx="5991781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2" y="698500"/>
            <a:ext cx="8696025" cy="5935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Panthers had a two part agenda.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332440"/>
            <a:ext cx="6196853" cy="6196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3852" y="1374588"/>
            <a:ext cx="2820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1. Ensure that African-American rights weren’t being violated by racist cops.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9" y="0"/>
            <a:ext cx="4432334" cy="66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4243" y="0"/>
            <a:ext cx="4529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But, they weren’t just about violence.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14242" y="1077218"/>
            <a:ext cx="4529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2. They also proposed programs to build strong African-American communities through education and social welfare programs.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14242" y="4437529"/>
            <a:ext cx="45297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 only were they fighting “the man,” they were fighting poverty in their communities.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428178"/>
            <a:ext cx="40490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As such, they built food programs, held  clothing drives, set up low cost medical care programs,  etc...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"/>
            <a:ext cx="4572000" cy="680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2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Martin King and the SCLC also turned their attention to the problem of poverty, in part due to the rioting that had taken place in Detroit and other northern cities.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83" y="1422231"/>
            <a:ext cx="7001034" cy="545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82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February, 1968 King and the SCLC demanded that the U.S. government: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3393"/>
            <a:ext cx="582131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Commit $30 billion to the war on poverty.</a:t>
            </a:r>
          </a:p>
          <a:p>
            <a:endParaRPr lang="en-US" sz="2800" dirty="0" smtClean="0"/>
          </a:p>
          <a:p>
            <a:r>
              <a:rPr lang="en-US" sz="2800" dirty="0" smtClean="0"/>
              <a:t>2.  Use some of that money to radically increase employment for African-Americans.</a:t>
            </a:r>
          </a:p>
          <a:p>
            <a:endParaRPr lang="en-US" sz="2800" dirty="0" smtClean="0"/>
          </a:p>
          <a:p>
            <a:r>
              <a:rPr lang="en-US" sz="2800" dirty="0" smtClean="0"/>
              <a:t>3.  Use some of that money to guarantee a minimum income for those living in poverty.</a:t>
            </a:r>
          </a:p>
          <a:p>
            <a:endParaRPr lang="en-US" sz="2800" dirty="0" smtClean="0"/>
          </a:p>
          <a:p>
            <a:r>
              <a:rPr lang="en-US" sz="2800" dirty="0" smtClean="0"/>
              <a:t>4.  Use the rest of that money to begin constructing affordable housing.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14" y="-16791"/>
            <a:ext cx="3322685" cy="687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draw attention to these demands, and the issue of poverty, King introduced the idea of a massive rally to be held in Washington D.C. to pressure the U.S. government into passing an “Economic Bill of Rights.”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63" y="1815882"/>
            <a:ext cx="6536074" cy="516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484</Words>
  <Application>Microsoft Macintosh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4</cp:revision>
  <dcterms:created xsi:type="dcterms:W3CDTF">2013-02-15T15:08:37Z</dcterms:created>
  <dcterms:modified xsi:type="dcterms:W3CDTF">2013-02-15T15:09:40Z</dcterms:modified>
</cp:coreProperties>
</file>