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8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slides/slide25.xml" ContentType="application/vnd.openxmlformats-officedocument.presentationml.sl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slides/slide63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s/slide59.xml" ContentType="application/vnd.openxmlformats-officedocument.presentationml.slide+xml"/>
  <Override PartName="/ppt/slides/slide33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s/slide64.xml" ContentType="application/vnd.openxmlformats-officedocument.presentationml.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53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55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67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302" r:id="rId4"/>
    <p:sldId id="258" r:id="rId5"/>
    <p:sldId id="303" r:id="rId6"/>
    <p:sldId id="259" r:id="rId7"/>
    <p:sldId id="260" r:id="rId8"/>
    <p:sldId id="261" r:id="rId9"/>
    <p:sldId id="304" r:id="rId10"/>
    <p:sldId id="262" r:id="rId11"/>
    <p:sldId id="263" r:id="rId12"/>
    <p:sldId id="305" r:id="rId13"/>
    <p:sldId id="264" r:id="rId14"/>
    <p:sldId id="265" r:id="rId15"/>
    <p:sldId id="286" r:id="rId16"/>
    <p:sldId id="287" r:id="rId17"/>
    <p:sldId id="306" r:id="rId18"/>
    <p:sldId id="307" r:id="rId19"/>
    <p:sldId id="288" r:id="rId20"/>
    <p:sldId id="289" r:id="rId21"/>
    <p:sldId id="266" r:id="rId22"/>
    <p:sldId id="308" r:id="rId23"/>
    <p:sldId id="290" r:id="rId24"/>
    <p:sldId id="267" r:id="rId25"/>
    <p:sldId id="268" r:id="rId26"/>
    <p:sldId id="269" r:id="rId27"/>
    <p:sldId id="311" r:id="rId28"/>
    <p:sldId id="270" r:id="rId29"/>
    <p:sldId id="271" r:id="rId30"/>
    <p:sldId id="309" r:id="rId31"/>
    <p:sldId id="310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312" r:id="rId41"/>
    <p:sldId id="280" r:id="rId42"/>
    <p:sldId id="281" r:id="rId43"/>
    <p:sldId id="314" r:id="rId44"/>
    <p:sldId id="282" r:id="rId45"/>
    <p:sldId id="313" r:id="rId46"/>
    <p:sldId id="283" r:id="rId47"/>
    <p:sldId id="284" r:id="rId48"/>
    <p:sldId id="285" r:id="rId49"/>
    <p:sldId id="291" r:id="rId50"/>
    <p:sldId id="315" r:id="rId51"/>
    <p:sldId id="30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316" r:id="rId60"/>
    <p:sldId id="299" r:id="rId61"/>
    <p:sldId id="300" r:id="rId62"/>
    <p:sldId id="318" r:id="rId63"/>
    <p:sldId id="319" r:id="rId64"/>
    <p:sldId id="320" r:id="rId65"/>
    <p:sldId id="317" r:id="rId66"/>
    <p:sldId id="321" r:id="rId67"/>
    <p:sldId id="322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84" d="100"/>
          <a:sy n="84" d="100"/>
        </p:scale>
        <p:origin x="-9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3.xml"/><Relationship Id="rId60" Type="http://schemas.openxmlformats.org/officeDocument/2006/relationships/slide" Target="slides/slide59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slide" Target="slides/slide62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71" Type="http://schemas.openxmlformats.org/officeDocument/2006/relationships/viewProps" Target="view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slide" Target="slides/slide57.xml"/><Relationship Id="rId42" Type="http://schemas.openxmlformats.org/officeDocument/2006/relationships/slide" Target="slides/slide41.xml"/><Relationship Id="rId73" Type="http://schemas.openxmlformats.org/officeDocument/2006/relationships/tableStyles" Target="tableStyles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69" Type="http://schemas.openxmlformats.org/officeDocument/2006/relationships/printerSettings" Target="printerSettings/printerSettings1.bin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slide" Target="slides/slide58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slide" Target="slides/slide61.xml"/><Relationship Id="rId66" Type="http://schemas.openxmlformats.org/officeDocument/2006/relationships/slide" Target="slides/slide65.xml"/><Relationship Id="rId36" Type="http://schemas.openxmlformats.org/officeDocument/2006/relationships/slide" Target="slides/slide35.xml"/><Relationship Id="rId7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65" Type="http://schemas.openxmlformats.org/officeDocument/2006/relationships/slide" Target="slides/slide64.xml"/><Relationship Id="rId67" Type="http://schemas.openxmlformats.org/officeDocument/2006/relationships/slide" Target="slides/slide66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slide" Target="slides/slide60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68" Type="http://schemas.openxmlformats.org/officeDocument/2006/relationships/slide" Target="slides/slide67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92F59-1523-314E-9736-5A20770C88E7}" type="datetimeFigureOut">
              <a:rPr lang="en-US" smtClean="0"/>
              <a:pPr/>
              <a:t>5/7/12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D19F3-10BB-624A-A538-5CA28061AB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5591" y="771029"/>
            <a:ext cx="8832817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Tuesday</a:t>
            </a:r>
          </a:p>
          <a:p>
            <a:pPr algn="ctr"/>
            <a:r>
              <a:rPr lang="en-US" sz="10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September 11th</a:t>
            </a:r>
          </a:p>
          <a:p>
            <a:pPr algn="ctr"/>
            <a:r>
              <a:rPr lang="en-US" sz="10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2001</a:t>
            </a:r>
            <a:endParaRPr lang="en-US" sz="10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5592" y="5657671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All times are approximate and in Eastern Daylight Time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19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8:37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0682" y="0"/>
            <a:ext cx="6343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Air traffic controllers alerted NORAD that American Flight 11 had likely been hijacked.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5" y="1384995"/>
            <a:ext cx="8058123" cy="5489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8:42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7255" y="0"/>
            <a:ext cx="634674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United Airlines Flight 93 took off from Newark International Airport, outside New York City, bound for San Francisco.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1660"/>
            <a:ext cx="9147255" cy="4866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76495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- 37 passengers, 7 crew members</a:t>
            </a:r>
          </a:p>
          <a:p>
            <a:endParaRPr lang="en-US" sz="4800" dirty="0" smtClean="0"/>
          </a:p>
          <a:p>
            <a:r>
              <a:rPr lang="en-US" sz="4800" dirty="0" smtClean="0"/>
              <a:t>-  </a:t>
            </a:r>
            <a:r>
              <a:rPr lang="en-US" sz="4800" dirty="0" err="1" smtClean="0"/>
              <a:t>Ziad</a:t>
            </a:r>
            <a:r>
              <a:rPr lang="en-US" sz="4800" dirty="0" smtClean="0"/>
              <a:t> </a:t>
            </a:r>
            <a:r>
              <a:rPr lang="en-US" sz="4800" dirty="0" err="1" smtClean="0"/>
              <a:t>Jarrah</a:t>
            </a:r>
            <a:r>
              <a:rPr lang="en-US" sz="4800" dirty="0" smtClean="0"/>
              <a:t> and 4 other hijackers on board.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4954" y="-1"/>
            <a:ext cx="5379046" cy="6902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8:44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7" y="0"/>
            <a:ext cx="65426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United Flight 175 was taken over by the hijackers.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713" y="1490776"/>
            <a:ext cx="9289426" cy="5367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8:46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7" y="0"/>
            <a:ext cx="67429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American Airlines Flight 11 slammed into the North Tower of the World Trade Center in New York City.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50" y="1920012"/>
            <a:ext cx="8524488" cy="4501995"/>
          </a:xfrm>
          <a:prstGeom prst="rect">
            <a:avLst/>
          </a:prstGeom>
        </p:spPr>
      </p:pic>
      <p:cxnSp>
        <p:nvCxnSpPr>
          <p:cNvPr id="7" name="Straight Connector 6"/>
          <p:cNvCxnSpPr>
            <a:stCxn id="5" idx="0"/>
            <a:endCxn id="5" idx="2"/>
          </p:cNvCxnSpPr>
          <p:nvPr/>
        </p:nvCxnSpPr>
        <p:spPr>
          <a:xfrm rot="16200000" flipH="1">
            <a:off x="2321796" y="4171009"/>
            <a:ext cx="4501995" cy="1588"/>
          </a:xfrm>
          <a:prstGeom prst="line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5683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 plane hit between the 93</a:t>
            </a:r>
            <a:r>
              <a:rPr lang="en-US" sz="4800" baseline="30000" dirty="0" smtClean="0"/>
              <a:t>rd</a:t>
            </a:r>
            <a:r>
              <a:rPr lang="en-US" sz="4800" dirty="0" smtClean="0"/>
              <a:t> and 99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 floors.  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51" y="1517537"/>
            <a:ext cx="7796297" cy="53404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3368" y="612844"/>
            <a:ext cx="362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The plane managed to hit the central core of the building.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65" y="0"/>
            <a:ext cx="4849835" cy="6850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towers of the World Trade Center were designed in a way that left lots of open space to be used as offices.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44" y="899846"/>
            <a:ext cx="7854512" cy="58938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This meant that the weight of the building was held up by the central core and by the steel bands on the outside of the building.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69660"/>
            <a:ext cx="7620000" cy="5288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0"/>
            <a:ext cx="303918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Flaming jet fuel poured down the elevator shafts in the central core and the plane snapped hundreds of the outside steel bands.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3749456"/>
            <a:ext cx="3039182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With such severe damage to its weight bearing parts, the structural integrity of the entire building was in jeopardy.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180" y="-482600"/>
            <a:ext cx="6104820" cy="734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19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7:59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397" y="0"/>
            <a:ext cx="6542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American Airlines Flight 11 took off from Boston’s Logan Airport for Los Angeles.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72" y="1194339"/>
            <a:ext cx="8905855" cy="5703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No one in the building above the 93</a:t>
            </a:r>
            <a:r>
              <a:rPr lang="en-US" sz="3200" baseline="30000" dirty="0" smtClean="0"/>
              <a:t>rd</a:t>
            </a:r>
            <a:r>
              <a:rPr lang="en-US" sz="3200" dirty="0" smtClean="0"/>
              <a:t> floor at the time of the impact was able to get out.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85" y="1345521"/>
            <a:ext cx="8505829" cy="54524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8:48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319" y="1557176"/>
            <a:ext cx="4858101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Two minutes after impact, people trapped on the floors hit by the plane began to jump.</a:t>
            </a:r>
            <a:endParaRPr lang="en-US" sz="4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465" y="-1"/>
            <a:ext cx="3806535" cy="7297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Many landed on top of the entrance plaza of the building where firemen had begun to gather and where the NYC Fire Dept set up its command post.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08" y="1630710"/>
            <a:ext cx="8716784" cy="5452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206" y="-57113"/>
            <a:ext cx="5301587" cy="6915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8:49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7" y="0"/>
            <a:ext cx="65426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CNN was the first national network on the air with coverage of the situation in New York City.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95" y="1769949"/>
            <a:ext cx="7448007" cy="5586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8:55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320" y="0"/>
            <a:ext cx="8921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             The New York Port Authority, the agency in          </a:t>
            </a:r>
          </a:p>
          <a:p>
            <a:r>
              <a:rPr lang="en-US" sz="2800" dirty="0" smtClean="0"/>
              <a:t>                              charge of the World Trade Center site announced to the people in the South Tower that the building was secure and that they should return to work.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07" y="1815882"/>
            <a:ext cx="7156385" cy="5036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8:55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7" y="0"/>
            <a:ext cx="654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Andrew Card, the White House Chief of Staff, informed President Bush of the crash in New York.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65" y="1384995"/>
            <a:ext cx="7977270" cy="551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84" y="1384995"/>
            <a:ext cx="8385832" cy="54004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The President was at the Emma E. Booker Elementary School in Sarasota, FL.  He was there to meet with students and teachers, and to talk about education reform.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1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8:50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8629" y="307777"/>
            <a:ext cx="6155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Hijacking of American Flight 77 began.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458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9:03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4840" y="46166"/>
            <a:ext cx="64491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United Flight 175 hit the South Tower of the World Trade Center between the 77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and 85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floors.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60" y="1431161"/>
            <a:ext cx="8159680" cy="5480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97346"/>
            <a:ext cx="3780074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dirty="0" smtClean="0"/>
              <a:t>-  81 Passengers, 11 Crew members</a:t>
            </a:r>
          </a:p>
          <a:p>
            <a:endParaRPr lang="en-US" sz="4600" dirty="0" smtClean="0"/>
          </a:p>
          <a:p>
            <a:r>
              <a:rPr lang="en-US" sz="4600" dirty="0" smtClean="0"/>
              <a:t>-  Mohamed Atta and 4 other hijackers were on board.</a:t>
            </a:r>
            <a:endParaRPr lang="en-US" sz="4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074" y="-1"/>
            <a:ext cx="5363926" cy="6828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Millions of people saw it happen live.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734" y="646331"/>
            <a:ext cx="6728532" cy="6279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8" y="662367"/>
            <a:ext cx="9147738" cy="55332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9:05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92893"/>
            <a:ext cx="42639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As President Bush prepared to read a story to the school children, Andrew Card informed him of the second crash in New York.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352329"/>
            <a:ext cx="4263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“A second plane hit the second tower.  America is under attack.”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924" y="0"/>
            <a:ext cx="488007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9:06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03" y="1166842"/>
            <a:ext cx="318827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Federal Aviation Administration stopped or rerouted all flights headed to or through New York City.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82" y="427140"/>
            <a:ext cx="5953617" cy="636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19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9:14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7" y="0"/>
            <a:ext cx="6542604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President Bush was escorted by the Secret Service to a secure location at the school.  There he made contact with Vice President Cheney, National Security Advisor Condoleezza Rice, New York Governor George Pataki, and FBI Director Robert Mueller.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502" y="3108544"/>
            <a:ext cx="6326995" cy="4210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9:17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1829304"/>
            <a:ext cx="31903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All New York City area airports were closed.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382" y="427140"/>
            <a:ext cx="5953617" cy="636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9:21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87977" y="0"/>
            <a:ext cx="62560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All bridges and tunnels onto the island of Manhattan were closed.  People had to walk off over various bridges.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65" y="1384995"/>
            <a:ext cx="8333269" cy="5473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9:24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03097" y="0"/>
            <a:ext cx="6240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FAA notified NORAD about the likely hijacking of American Flight 77, and shortly thereafter United Flight 93.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205" y="1384995"/>
            <a:ext cx="8058123" cy="5489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9:26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3307" y="428178"/>
            <a:ext cx="333780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The FAA banned the takeoff and departure of all non-military aircraft nationwide.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0" y="1171070"/>
            <a:ext cx="4369873" cy="4515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9:29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6" y="0"/>
            <a:ext cx="654260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President Bush made his first public comments on the situation. “We’ve had a national tragedy.” 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20" y="1965982"/>
            <a:ext cx="8648810" cy="4646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19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8:14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9041" y="0"/>
            <a:ext cx="65149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United Airlines Flight 175 also took off from Boston’s Logan Airport for Los Angeles.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25" y="1174593"/>
            <a:ext cx="8951949" cy="568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187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Neither he, nor anyone in his travelling group, knew about the two other hijacked planes.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94" y="1089089"/>
            <a:ext cx="8646611" cy="57689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9:33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8442" y="0"/>
            <a:ext cx="654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Secret Service was notified that American Flight 77 was approaching Washington D.C.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" y="138499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Vice President Cheney was escorted to a “secure location.”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880" y="1908216"/>
            <a:ext cx="7048240" cy="493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9:37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4600" y="-23277"/>
            <a:ext cx="647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American Flight 77 crashed into the Pentagon.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0" y="1053941"/>
            <a:ext cx="8921680" cy="6334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914"/>
            <a:ext cx="9144000" cy="66680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9:42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01397" y="0"/>
            <a:ext cx="6198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FAA suspended all air travel over the United States.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" y="1374846"/>
            <a:ext cx="9138590" cy="5483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International flights headed to the U.S. were diverted, mostly to Canada.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04" y="1384995"/>
            <a:ext cx="7167192" cy="59219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86177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Flights were not allowed to resume until September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9:43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2375" y="0"/>
            <a:ext cx="63316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White House and the U.S. Capitol were closed and evacuated.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59728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9:58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28397"/>
            <a:ext cx="347766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Even though it had been hit second, the South Tower of the World Trade Center collapsed.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668" y="-69056"/>
            <a:ext cx="5666332" cy="692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10:00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3788" y="544256"/>
            <a:ext cx="364021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NYC Fire Dept. commanders gave the order to firemen in the North tower to abandon the building.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6232"/>
            <a:ext cx="5301768" cy="530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10:03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887" y="184666"/>
            <a:ext cx="6012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United Flight 93 crashed outside of </a:t>
            </a:r>
            <a:r>
              <a:rPr lang="en-US" sz="3200" dirty="0" err="1" smtClean="0"/>
              <a:t>Shanksville</a:t>
            </a:r>
            <a:r>
              <a:rPr lang="en-US" sz="3200" dirty="0" smtClean="0"/>
              <a:t>, Pennsylvania.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512" y="1457314"/>
            <a:ext cx="7508975" cy="540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480049" cy="686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-  56 Passengers, 9 Crew members</a:t>
            </a:r>
          </a:p>
          <a:p>
            <a:endParaRPr lang="en-US" sz="4400" dirty="0" smtClean="0"/>
          </a:p>
          <a:p>
            <a:r>
              <a:rPr lang="en-US" sz="4400" dirty="0" smtClean="0"/>
              <a:t>-  </a:t>
            </a:r>
            <a:r>
              <a:rPr lang="en-US" sz="4400" dirty="0" err="1" smtClean="0"/>
              <a:t>Marwan</a:t>
            </a:r>
            <a:r>
              <a:rPr lang="en-US" sz="4400" dirty="0" smtClean="0"/>
              <a:t> al-</a:t>
            </a:r>
            <a:r>
              <a:rPr lang="en-US" sz="4400" dirty="0" err="1" smtClean="0"/>
              <a:t>Shehhi</a:t>
            </a:r>
            <a:r>
              <a:rPr lang="en-US" sz="4400" dirty="0" smtClean="0"/>
              <a:t> and 4 other hijackers on board.</a:t>
            </a:r>
            <a:endParaRPr lang="en-US" sz="4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049" y="-1"/>
            <a:ext cx="5663951" cy="73381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36397"/>
            <a:ext cx="43546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They attempted to enter the cockpit and take control of the plane.</a:t>
            </a:r>
          </a:p>
          <a:p>
            <a:endParaRPr lang="en-US" sz="3200" dirty="0" smtClean="0"/>
          </a:p>
          <a:p>
            <a:r>
              <a:rPr lang="en-US" sz="3200" dirty="0" smtClean="0"/>
              <a:t>-  Rather than give up control the hijackers crashed the aircraft.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4354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-  Passengers on board had been in contact with family members via cell phone and had learned of the other planes.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646" y="382012"/>
            <a:ext cx="4831642" cy="6093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The official 9/11 investigation concluded that United 93 was likely headed to either the White House or the U.S. Capitol building.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087" y="1569660"/>
            <a:ext cx="7393826" cy="5530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10:10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08600" y="335845"/>
            <a:ext cx="3035400" cy="6186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Unaware that flight 93 had crashed, Vice President Cheney authorized fighter jets to shoot down the plane as it approached Washington.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6"/>
            <a:ext cx="6108600" cy="6027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10:20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0595" y="9128"/>
            <a:ext cx="6383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President Bush confirmed Cheney’s order to shoot down hijacked aircraft if necessary.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122" y="1547496"/>
            <a:ext cx="7965756" cy="53105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10:28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0595" y="0"/>
            <a:ext cx="63834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 hour and 42 minutes after it was hit by American Flight 11, the North Tower of the World Trade Center collapsed.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080" y="1450022"/>
            <a:ext cx="8101839" cy="5407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10:30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97839"/>
            <a:ext cx="37498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F-15 fighter jets patrolled the airspace over New York City and Washington D.C.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834" y="0"/>
            <a:ext cx="539416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10:50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60595" y="0"/>
            <a:ext cx="6383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 stories of the Pentagon collapsed following the impact of American Flight 77.</a:t>
            </a:r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38" y="1164103"/>
            <a:ext cx="8578415" cy="5736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122" y="0"/>
            <a:ext cx="269747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12:15 PM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8699" y="0"/>
            <a:ext cx="6165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All non-military flights over the U.S. had landed.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179"/>
            <a:ext cx="9144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012" y="0"/>
            <a:ext cx="23336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5:20 PM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0585" y="0"/>
            <a:ext cx="65134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Due to damage and fires caused by the collapse of the North and South towers, 7 World Trade Center collapsed.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7649"/>
            <a:ext cx="9144000" cy="5240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 building had long since been evacuated and no one was killed in the collapse.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82" y="1358899"/>
            <a:ext cx="7923036" cy="54955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8:14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1678" y="0"/>
            <a:ext cx="65323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American Flight 11 failed to make radio contact or follow the directions of air traffic controllers.  It had been hijacked.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17648"/>
            <a:ext cx="8382000" cy="52403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5012" y="0"/>
            <a:ext cx="23336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8:30 PM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78704" y="0"/>
            <a:ext cx="6565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President Bush addressed the nation.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204" y="1194890"/>
            <a:ext cx="7741592" cy="56631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2,605 people died in the collapse of the World Trade Center.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598" y="1181495"/>
            <a:ext cx="8226803" cy="5676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746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Of that number, 343 were NYC Firemen.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371"/>
            <a:ext cx="9144000" cy="6055629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82" y="0"/>
            <a:ext cx="6429569" cy="68667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6059" y="612844"/>
            <a:ext cx="2097941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147 people were killed on American Flight 11 and United Flight 175.</a:t>
            </a:r>
            <a:endParaRPr lang="en-US" sz="36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81" y="1323439"/>
            <a:ext cx="8618334" cy="55345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125 people were killed in the Pentagon in Washington D.C.</a:t>
            </a:r>
            <a:endParaRPr lang="en-US" sz="40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955800"/>
            <a:ext cx="4800600" cy="4902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1684" y="211655"/>
            <a:ext cx="87244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64 people were killed on board American Flight 77.</a:t>
            </a:r>
            <a:endParaRPr lang="en-US" sz="4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437" y="0"/>
            <a:ext cx="8437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44 people were killed on United Flight 93.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52" y="856813"/>
            <a:ext cx="9154352" cy="6001187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3" y="876856"/>
            <a:ext cx="8427414" cy="5981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293" y="-388275"/>
            <a:ext cx="82451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/>
              <a:t>Fin.</a:t>
            </a:r>
            <a:endParaRPr lang="en-US" sz="8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8:24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830997"/>
            <a:ext cx="39615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Air traffic controllers heard Atta attempting to talk to the passengers on board American Flight 11.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811012"/>
            <a:ext cx="39615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“We have some planes.  Just stay quiet, and you’ll be okay.  We are returning to the airport.”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1518" y="-1"/>
            <a:ext cx="5182482" cy="6828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2320" y="0"/>
            <a:ext cx="237907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8:20 AM</a:t>
            </a:r>
            <a:endParaRPr lang="en-US" sz="4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1397" y="0"/>
            <a:ext cx="6542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American Airlines Flight 77 took off from Dulles International Airport outside Washington D.C. bound for Los Angeles.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60" y="1861859"/>
            <a:ext cx="8921680" cy="49961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38723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- 58 passengers, 6 crew members</a:t>
            </a:r>
          </a:p>
          <a:p>
            <a:endParaRPr lang="en-US" sz="4800" dirty="0" smtClean="0"/>
          </a:p>
          <a:p>
            <a:r>
              <a:rPr lang="en-US" sz="4800" dirty="0" smtClean="0"/>
              <a:t>-  Hani </a:t>
            </a:r>
            <a:r>
              <a:rPr lang="en-US" sz="4800" dirty="0" err="1"/>
              <a:t>H</a:t>
            </a:r>
            <a:r>
              <a:rPr lang="en-US" sz="4800" dirty="0" err="1" smtClean="0"/>
              <a:t>anjour</a:t>
            </a:r>
            <a:r>
              <a:rPr lang="en-US" sz="4800" dirty="0" smtClean="0"/>
              <a:t> and 4 other hijackers on board.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384" y="0"/>
            <a:ext cx="5491812" cy="7073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1372</Words>
  <Application>Microsoft Macintosh PowerPoint</Application>
  <PresentationFormat>On-screen Show (4:3)</PresentationFormat>
  <Paragraphs>122</Paragraphs>
  <Slides>67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</vt:vector>
  </TitlesOfParts>
  <Company>Monarch HS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Justin Abbott</dc:creator>
  <cp:lastModifiedBy>Justin Abbott</cp:lastModifiedBy>
  <cp:revision>6</cp:revision>
  <dcterms:created xsi:type="dcterms:W3CDTF">2012-05-08T02:00:44Z</dcterms:created>
  <dcterms:modified xsi:type="dcterms:W3CDTF">2012-05-08T02:21:48Z</dcterms:modified>
</cp:coreProperties>
</file>