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6"/>
  </p:notesMasterIdLst>
  <p:sldIdLst>
    <p:sldId id="257" r:id="rId2"/>
    <p:sldId id="263" r:id="rId3"/>
    <p:sldId id="264" r:id="rId4"/>
    <p:sldId id="278" r:id="rId5"/>
    <p:sldId id="265" r:id="rId6"/>
    <p:sldId id="266" r:id="rId7"/>
    <p:sldId id="267" r:id="rId8"/>
    <p:sldId id="268" r:id="rId9"/>
    <p:sldId id="279" r:id="rId10"/>
    <p:sldId id="269" r:id="rId11"/>
    <p:sldId id="270" r:id="rId12"/>
    <p:sldId id="271" r:id="rId13"/>
    <p:sldId id="272" r:id="rId14"/>
    <p:sldId id="280" r:id="rId15"/>
    <p:sldId id="260" r:id="rId16"/>
    <p:sldId id="273" r:id="rId17"/>
    <p:sldId id="261" r:id="rId18"/>
    <p:sldId id="258" r:id="rId19"/>
    <p:sldId id="259" r:id="rId20"/>
    <p:sldId id="274" r:id="rId21"/>
    <p:sldId id="275" r:id="rId22"/>
    <p:sldId id="276" r:id="rId23"/>
    <p:sldId id="277" r:id="rId24"/>
    <p:sldId id="281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 showGuides="1">
      <p:cViewPr varScale="1">
        <p:scale>
          <a:sx n="84" d="100"/>
          <a:sy n="84" d="100"/>
        </p:scale>
        <p:origin x="-9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1" Type="http://schemas.openxmlformats.org/officeDocument/2006/relationships/tableStyles" Target="tableStyles.xml"/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printerSettings" Target="printerSettings/printerSettings1.bin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presProps" Target="presProps.xml"/><Relationship Id="rId26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11" Type="http://schemas.openxmlformats.org/officeDocument/2006/relationships/slide" Target="slides/slide10.xml"/><Relationship Id="rId29" Type="http://schemas.openxmlformats.org/officeDocument/2006/relationships/viewProps" Target="viewProps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86E3C-AB4A-2C42-9F06-CBA1C2A44BC4}" type="datetimeFigureOut">
              <a:rPr lang="en-US" smtClean="0"/>
              <a:pPr/>
              <a:t>1/27/13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C1DAB-E5EE-C741-8F5E-C7310739146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28F051-F06C-9340-8F09-C75F4A9817A9}" type="slidenum">
              <a:rPr lang="en-US">
                <a:latin typeface="Times New Roman" pitchFamily="-112" charset="0"/>
              </a:rPr>
              <a:pPr/>
              <a:t>18</a:t>
            </a:fld>
            <a:endParaRPr lang="en-US">
              <a:latin typeface="Times New Roman" pitchFamily="-112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F2316-C42C-8145-9A2A-692B93929EF5}" type="datetimeFigureOut">
              <a:rPr lang="en-US" smtClean="0"/>
              <a:pPr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1944B-3D1C-6D4D-8D59-991A062D67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F2316-C42C-8145-9A2A-692B93929EF5}" type="datetimeFigureOut">
              <a:rPr lang="en-US" smtClean="0"/>
              <a:pPr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1944B-3D1C-6D4D-8D59-991A062D67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F2316-C42C-8145-9A2A-692B93929EF5}" type="datetimeFigureOut">
              <a:rPr lang="en-US" smtClean="0"/>
              <a:pPr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1944B-3D1C-6D4D-8D59-991A062D67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F2316-C42C-8145-9A2A-692B93929EF5}" type="datetimeFigureOut">
              <a:rPr lang="en-US" smtClean="0"/>
              <a:pPr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1944B-3D1C-6D4D-8D59-991A062D67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F2316-C42C-8145-9A2A-692B93929EF5}" type="datetimeFigureOut">
              <a:rPr lang="en-US" smtClean="0"/>
              <a:pPr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1944B-3D1C-6D4D-8D59-991A062D67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F2316-C42C-8145-9A2A-692B93929EF5}" type="datetimeFigureOut">
              <a:rPr lang="en-US" smtClean="0"/>
              <a:pPr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1944B-3D1C-6D4D-8D59-991A062D67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F2316-C42C-8145-9A2A-692B93929EF5}" type="datetimeFigureOut">
              <a:rPr lang="en-US" smtClean="0"/>
              <a:pPr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1944B-3D1C-6D4D-8D59-991A062D67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F2316-C42C-8145-9A2A-692B93929EF5}" type="datetimeFigureOut">
              <a:rPr lang="en-US" smtClean="0"/>
              <a:pPr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1944B-3D1C-6D4D-8D59-991A062D67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F2316-C42C-8145-9A2A-692B93929EF5}" type="datetimeFigureOut">
              <a:rPr lang="en-US" smtClean="0"/>
              <a:pPr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1944B-3D1C-6D4D-8D59-991A062D67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F2316-C42C-8145-9A2A-692B93929EF5}" type="datetimeFigureOut">
              <a:rPr lang="en-US" smtClean="0"/>
              <a:pPr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1944B-3D1C-6D4D-8D59-991A062D67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F2316-C42C-8145-9A2A-692B93929EF5}" type="datetimeFigureOut">
              <a:rPr lang="en-US" smtClean="0"/>
              <a:pPr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1944B-3D1C-6D4D-8D59-991A062D67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F2316-C42C-8145-9A2A-692B93929EF5}" type="datetimeFigureOut">
              <a:rPr lang="en-US" smtClean="0"/>
              <a:pPr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1944B-3D1C-6D4D-8D59-991A062D679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9296" y="382012"/>
            <a:ext cx="7505411" cy="586314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5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90"/>
                </a:solidFill>
                <a:effectLst/>
              </a:rPr>
              <a:t>The</a:t>
            </a:r>
          </a:p>
          <a:p>
            <a:pPr algn="ctr"/>
            <a:r>
              <a:rPr lang="en-US" sz="1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90"/>
                </a:solidFill>
              </a:rPr>
              <a:t>Beat</a:t>
            </a:r>
          </a:p>
          <a:p>
            <a:pPr algn="ctr"/>
            <a:r>
              <a:rPr lang="en-US" sz="125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90"/>
                </a:solidFill>
                <a:effectLst/>
              </a:rPr>
              <a:t>Movement</a:t>
            </a:r>
            <a:endParaRPr lang="en-US" sz="125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9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" y="0"/>
            <a:ext cx="91440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Their personal experiences in this environment, and the experiences of those they met, shaped their work and their philosophy.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69660"/>
            <a:ext cx="9143999" cy="5288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0414" y="1843950"/>
            <a:ext cx="361375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What exactly, then, did the Beats stand for?  What ideas did they represent?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165" y="-369328"/>
            <a:ext cx="5337465" cy="75578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32532" y="0"/>
            <a:ext cx="41114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They utterly rejected the conformity of the 1950’s.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032532" y="1103630"/>
            <a:ext cx="4111467" cy="569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  People needed to act and think for themselves.</a:t>
            </a:r>
          </a:p>
          <a:p>
            <a:endParaRPr lang="en-US" sz="2800" dirty="0" smtClean="0"/>
          </a:p>
          <a:p>
            <a:r>
              <a:rPr lang="en-US" sz="2800" dirty="0" smtClean="0"/>
              <a:t>-  Acting differently was okay!  Be yourself, not who society expects you to be.</a:t>
            </a:r>
          </a:p>
          <a:p>
            <a:endParaRPr lang="en-US" sz="2800" dirty="0" smtClean="0"/>
          </a:p>
          <a:p>
            <a:r>
              <a:rPr lang="en-US" sz="2800" dirty="0" smtClean="0"/>
              <a:t>-  Sex was okay!  Do it!</a:t>
            </a:r>
          </a:p>
          <a:p>
            <a:endParaRPr lang="en-US" sz="2800" dirty="0" smtClean="0"/>
          </a:p>
          <a:p>
            <a:r>
              <a:rPr lang="en-US" sz="2800" dirty="0" smtClean="0"/>
              <a:t>-  Emotions were okay.  Have them.  Get caught up in them, both good and bad.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32532" cy="68750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457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They also rejected the rampant consumer capitalism of the decade: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572294"/>
            <a:ext cx="4572000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  Runaway consumerism and capitalism were destructive to the human spirit. </a:t>
            </a:r>
          </a:p>
          <a:p>
            <a:endParaRPr lang="en-US" sz="2800" dirty="0" smtClean="0"/>
          </a:p>
          <a:p>
            <a:r>
              <a:rPr lang="en-US" sz="2800" dirty="0" smtClean="0"/>
              <a:t>-  There’s much more to life than material possessions.</a:t>
            </a:r>
          </a:p>
          <a:p>
            <a:endParaRPr lang="en-US" sz="2800" dirty="0" smtClean="0"/>
          </a:p>
          <a:p>
            <a:r>
              <a:rPr lang="en-US" sz="2800" dirty="0" smtClean="0"/>
              <a:t>-  People should define themselves by who they are and what the believe, not by the things they have.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-1"/>
            <a:ext cx="4572000" cy="6887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As such, the beats didn’t care about making money.  Getting a job to afford possessions was not priority #1.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41" y="954107"/>
            <a:ext cx="7983518" cy="5945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374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Where did the name “beat movement” come from?  What exactly does it mean?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101735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Beat:  tired, weary, exhausted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299" y="1899051"/>
            <a:ext cx="6595402" cy="4958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Language, vocabulary, became tools the beats used to continue to reject the dominant culture of the day.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6316"/>
            <a:ext cx="9144000" cy="47168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47767" y="1254812"/>
            <a:ext cx="8796233" cy="528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6173" tIns="43087" rIns="86173" bIns="43087">
            <a:prstTxWarp prst="textNoShape">
              <a:avLst/>
            </a:prstTxWarp>
            <a:spAutoFit/>
          </a:bodyPr>
          <a:lstStyle/>
          <a:p>
            <a:r>
              <a:rPr lang="en-US" sz="2600" dirty="0"/>
              <a:t>Hip:  Someone who is cool, in the know. Very good. “She is one hip chick.”</a:t>
            </a:r>
          </a:p>
          <a:p>
            <a:endParaRPr lang="en-US" sz="2600" dirty="0"/>
          </a:p>
          <a:p>
            <a:r>
              <a:rPr lang="en-US" sz="2600" dirty="0"/>
              <a:t>Cat:  someone who’s hip  “He’s one cool cat.”</a:t>
            </a:r>
          </a:p>
          <a:p>
            <a:endParaRPr lang="en-US" sz="2600" dirty="0"/>
          </a:p>
          <a:p>
            <a:r>
              <a:rPr lang="en-US" sz="2600" dirty="0"/>
              <a:t>Crazy:  Implies an especially good thing  "Like crazy, man" </a:t>
            </a:r>
          </a:p>
          <a:p>
            <a:endParaRPr lang="en-US" sz="2600" dirty="0"/>
          </a:p>
          <a:p>
            <a:r>
              <a:rPr lang="en-US" sz="2600" dirty="0"/>
              <a:t>Daddy-O: person, a term of address</a:t>
            </a:r>
          </a:p>
          <a:p>
            <a:endParaRPr lang="en-US" sz="2600" dirty="0"/>
          </a:p>
          <a:p>
            <a:r>
              <a:rPr lang="en-US" sz="2600" dirty="0" smtClean="0"/>
              <a:t>Dig: </a:t>
            </a:r>
            <a:r>
              <a:rPr lang="en-US" sz="2600" dirty="0"/>
              <a:t>to approve, to get with it, to understand   “Can you dig it, Daddy-</a:t>
            </a:r>
            <a:r>
              <a:rPr lang="en-US" sz="2600" dirty="0" err="1"/>
              <a:t>o</a:t>
            </a:r>
            <a:r>
              <a:rPr lang="en-US" sz="2600" dirty="0"/>
              <a:t>?” </a:t>
            </a:r>
          </a:p>
          <a:p>
            <a:endParaRPr lang="en-US" sz="2600" dirty="0"/>
          </a:p>
          <a:p>
            <a:r>
              <a:rPr lang="en-US" sz="2600" dirty="0"/>
              <a:t>Square:  loser, not hip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90"/>
                </a:solidFill>
                <a:effectLst/>
              </a:rPr>
              <a:t>Beat Movement Glossary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9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6" descr="beatnik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36976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369766" y="0"/>
            <a:ext cx="477423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Mainstream America was unimpressed with the beats: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4369766" y="2025841"/>
            <a:ext cx="4774234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- They began to be seen as troublemakers, anti-American, and lazy.</a:t>
            </a:r>
          </a:p>
          <a:p>
            <a:endParaRPr lang="en-US" sz="3600" dirty="0" smtClean="0"/>
          </a:p>
          <a:p>
            <a:r>
              <a:rPr lang="en-US" sz="3600" dirty="0" smtClean="0"/>
              <a:t>- This perception began to morph into a stereotype:  the beatnik.</a:t>
            </a:r>
          </a:p>
          <a:p>
            <a:endParaRPr lang="en-US" sz="3600" dirty="0" smtClean="0"/>
          </a:p>
          <a:p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613400"/>
            <a:ext cx="4572000" cy="6039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According to the stereotype all beatniks: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13400"/>
            <a:ext cx="4974578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  Wrote books or poetry, or did something else artistic.</a:t>
            </a:r>
          </a:p>
          <a:p>
            <a:endParaRPr lang="en-US" sz="2800" dirty="0" smtClean="0"/>
          </a:p>
          <a:p>
            <a:r>
              <a:rPr lang="en-US" sz="2800" dirty="0" smtClean="0"/>
              <a:t>-  Wore black turtleneck sweaters and berets.</a:t>
            </a:r>
          </a:p>
          <a:p>
            <a:endParaRPr lang="en-US" sz="2800" dirty="0" smtClean="0"/>
          </a:p>
          <a:p>
            <a:r>
              <a:rPr lang="en-US" sz="2800" dirty="0" smtClean="0"/>
              <a:t>-  grew a goatee.</a:t>
            </a:r>
          </a:p>
          <a:p>
            <a:endParaRPr lang="en-US" sz="2800" dirty="0" smtClean="0"/>
          </a:p>
          <a:p>
            <a:r>
              <a:rPr lang="en-US" sz="2800" dirty="0" smtClean="0"/>
              <a:t>- played music, primarily the drums / bongos.</a:t>
            </a:r>
          </a:p>
          <a:p>
            <a:endParaRPr lang="en-US" sz="2800" dirty="0" smtClean="0"/>
          </a:p>
          <a:p>
            <a:r>
              <a:rPr lang="en-US" sz="2800" dirty="0" smtClean="0"/>
              <a:t>-  hung around in coffee shops.</a:t>
            </a:r>
          </a:p>
          <a:p>
            <a:endParaRPr lang="en-US" sz="2800" dirty="0" smtClean="0"/>
          </a:p>
          <a:p>
            <a:r>
              <a:rPr lang="en-US" sz="2800" dirty="0" smtClean="0"/>
              <a:t>-  did drugs.</a:t>
            </a:r>
          </a:p>
          <a:p>
            <a:endParaRPr lang="en-US" sz="2800" dirty="0" smtClean="0"/>
          </a:p>
          <a:p>
            <a:r>
              <a:rPr lang="en-US" sz="2800" dirty="0" smtClean="0"/>
              <a:t>-  were lazy.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The last example of attempts to push against the conformity of 1950’s life emerged from Columbia University in New York City.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4326"/>
            <a:ext cx="9144000" cy="510367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Kerouac, Ginsberg, and others rejected this stereotype, arguing that real beats were more about self discovery and longing for a spiritual fulfillment that the conformist 1950’s could not provide.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5882"/>
            <a:ext cx="9144000" cy="50421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8655"/>
            <a:ext cx="457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By the late 1950’s the “leaders” of the movement had left New York and headed west.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429000"/>
            <a:ext cx="457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They settled in San Francisco and continued to challenge the traditional American way of life.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72000" cy="69229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25780" y="1228397"/>
            <a:ext cx="401821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The beats laid the foundation for the emergence of another group that would challenge societal expectations…..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5125781" cy="6906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3850" y="2192141"/>
            <a:ext cx="3235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Hippies</a:t>
            </a:r>
          </a:p>
          <a:p>
            <a:endParaRPr lang="en-US" dirty="0" smtClean="0"/>
          </a:p>
          <a:p>
            <a:r>
              <a:rPr lang="en-US" dirty="0" smtClean="0"/>
              <a:t>Counterculture Movement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9129"/>
            <a:ext cx="9982200" cy="756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173" y="382012"/>
            <a:ext cx="7921660" cy="62478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90"/>
                </a:solidFill>
                <a:effectLst/>
              </a:rPr>
              <a:t>Fin.</a:t>
            </a:r>
            <a:endParaRPr lang="en-US" sz="40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90"/>
              </a:solidFill>
              <a:effectLst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There, students and professors began to contemplate the impact that the pursuit of conformity was having on the lives and minds of Americans.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1384995"/>
            <a:ext cx="7442200" cy="547300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67361" y="1690062"/>
            <a:ext cx="397663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Three influential writers emerged at the forefront of the movement.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3854"/>
            <a:ext cx="5167361" cy="696233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30593" y="2767280"/>
            <a:ext cx="34323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Jack Kerouac- </a:t>
            </a:r>
            <a:r>
              <a:rPr lang="en-US" sz="4000" i="1" dirty="0" smtClean="0"/>
              <a:t>On the Road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3059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35059" y="2767280"/>
            <a:ext cx="3674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Allen Ginsberg- </a:t>
            </a:r>
            <a:r>
              <a:rPr lang="en-US" sz="4000" i="1" dirty="0" smtClean="0"/>
              <a:t>Howl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694883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William S. Burroughs- </a:t>
            </a:r>
            <a:r>
              <a:rPr lang="en-US" sz="4000" i="1" dirty="0" smtClean="0"/>
              <a:t>Naked Lunch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5699"/>
            <a:ext cx="10584208" cy="574113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228397"/>
            <a:ext cx="448511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Living in New York City showed the Beats that the conformity of the 1950’s had not spread to all corners of America.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5113" y="0"/>
            <a:ext cx="465888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61864" y="0"/>
            <a:ext cx="38821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They saw a different world in New York, one that the white middle class living in the suburbs knew little about: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34029" y="3429000"/>
            <a:ext cx="36099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 Drugs</a:t>
            </a:r>
          </a:p>
          <a:p>
            <a:r>
              <a:rPr lang="en-US" sz="3200" dirty="0" smtClean="0"/>
              <a:t>- Prostitution</a:t>
            </a:r>
          </a:p>
          <a:p>
            <a:r>
              <a:rPr lang="en-US" sz="3200" dirty="0" smtClean="0"/>
              <a:t>- Crime</a:t>
            </a:r>
          </a:p>
          <a:p>
            <a:r>
              <a:rPr lang="en-US" sz="3200" dirty="0" smtClean="0"/>
              <a:t>- Poverty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261864" cy="68778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641</Words>
  <Application>Microsoft Macintosh PowerPoint</Application>
  <PresentationFormat>On-screen Show (4:3)</PresentationFormat>
  <Paragraphs>74</Paragraphs>
  <Slides>24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>Monarch HS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Justin Abbott</dc:creator>
  <cp:lastModifiedBy>Justin Abbott</cp:lastModifiedBy>
  <cp:revision>6</cp:revision>
  <dcterms:created xsi:type="dcterms:W3CDTF">2013-01-28T03:09:11Z</dcterms:created>
  <dcterms:modified xsi:type="dcterms:W3CDTF">2013-01-28T03:10:20Z</dcterms:modified>
</cp:coreProperties>
</file>