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91" r:id="rId5"/>
    <p:sldId id="292" r:id="rId6"/>
    <p:sldId id="293" r:id="rId7"/>
    <p:sldId id="278" r:id="rId8"/>
    <p:sldId id="279" r:id="rId9"/>
    <p:sldId id="294" r:id="rId10"/>
    <p:sldId id="296" r:id="rId11"/>
    <p:sldId id="295" r:id="rId12"/>
    <p:sldId id="259" r:id="rId13"/>
    <p:sldId id="260" r:id="rId14"/>
    <p:sldId id="304" r:id="rId15"/>
    <p:sldId id="282" r:id="rId16"/>
    <p:sldId id="283" r:id="rId17"/>
    <p:sldId id="284" r:id="rId18"/>
    <p:sldId id="265" r:id="rId19"/>
    <p:sldId id="269" r:id="rId20"/>
    <p:sldId id="299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7D16-41C4-3743-8B82-7AAECFDDB581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3288-1F9D-8146-AD6C-44181B6E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6420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 Rise of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Martin Luther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King Jr.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847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It outraged African-Americans, North and South, and inspired them to force change to happen.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7" y="-1"/>
            <a:ext cx="5259294" cy="689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941" y="0"/>
            <a:ext cx="4049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the response of southern whites to the Supreme Court’s order to integrate was “make us”……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94941" y="4019573"/>
            <a:ext cx="4049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…. the Till case inspired African-Americans to say “Okay, we will!”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5"/>
            <a:ext cx="5094941" cy="626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0" y="685799"/>
            <a:ext cx="2609465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Began in December 1955, after the arrest of several African-Americans who refused to give up their seats on segregated buses.</a:t>
            </a:r>
            <a:endParaRPr lang="en-US" sz="3200" dirty="0" smtClean="0"/>
          </a:p>
        </p:txBody>
      </p:sp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Montgomery Bus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Boycott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25" y="937327"/>
            <a:ext cx="6792276" cy="562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98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bus boycott in Montgomery is important for three reasons.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1371576"/>
            <a:ext cx="4572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 It brought national attention to the issue of southern segregation.</a:t>
            </a:r>
          </a:p>
          <a:p>
            <a:endParaRPr lang="en-US" sz="3200" dirty="0" smtClean="0"/>
          </a:p>
          <a:p>
            <a:r>
              <a:rPr lang="en-US" sz="3200" dirty="0" smtClean="0"/>
              <a:t>2. The Supreme Court </a:t>
            </a:r>
            <a:r>
              <a:rPr lang="en-US" sz="3200" dirty="0" smtClean="0"/>
              <a:t>ordered public transportation to be integrated, </a:t>
            </a:r>
            <a:r>
              <a:rPr lang="en-US" sz="3200" dirty="0" smtClean="0"/>
              <a:t>further dismantling elements of de jure segregation / Jim Crow.</a:t>
            </a:r>
          </a:p>
          <a:p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54530"/>
            <a:ext cx="4577603" cy="6103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9647" y="0"/>
            <a:ext cx="3974352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3.  It pushed Martin Luther King Jr. to the front of the struggle to end inequality.</a:t>
            </a:r>
            <a:endParaRPr lang="en-US" sz="5400" dirty="0"/>
          </a:p>
        </p:txBody>
      </p:sp>
      <p:pic>
        <p:nvPicPr>
          <p:cNvPr id="3" name="Picture 6" descr="Martin_Luther_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4945528" cy="69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5846"/>
            <a:ext cx="365760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 help in that struggle, King and others formed the Southern Christian Leadership Conference (SCLC) in 1957.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King and the SCLC had two real methods for forcing change: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28588"/>
            <a:ext cx="4572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 Use sit-ins, marches, demonstrations, etc… to bring publicity to the cause.  The idea was to use the power of television to show the inequality and unfair treatment of African-Americans in the South to the rest of the nation.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842"/>
            <a:ext cx="4572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 Boycott white owned and operated businesses that supported segregation and inequality.  Cripple them economically and force them to accept integration.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-1" y="0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1957 also saw the federal government enforcing the Brown decision in Little Rock, AR.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1409700"/>
            <a:ext cx="501650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31552"/>
            <a:ext cx="4127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President Eisenhower used the US army to escort the Little Rock Nine to the previously segregated Central High School.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0" y="612844"/>
            <a:ext cx="426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A new civil rights group run by young activists, the Student Nonviolent Coordinating Committee (SNCC), began in 1960 at a meeting in Raleigh, North Carolina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2468" name="Picture 7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1194593"/>
            <a:ext cx="46672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Two events were key in getting a push to end de jure segregation off the ground.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77218"/>
            <a:ext cx="7620000" cy="578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SNCC advocated a more confrontational approach than was advocated by other organizations like the SCLC.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954106"/>
            <a:ext cx="8623300" cy="590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King and the SCLC had been reluctant to engage in </a:t>
            </a:r>
            <a:r>
              <a:rPr lang="en-US" sz="3200" dirty="0" err="1" smtClean="0"/>
              <a:t>SNCC’s</a:t>
            </a:r>
            <a:r>
              <a:rPr lang="en-US" sz="3200" dirty="0" smtClean="0"/>
              <a:t> confrontational style.  Some younger elements of the civil rights movement began to question just how committed he was to the cause.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76" y="2062103"/>
            <a:ext cx="6947647" cy="467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800" y="0"/>
            <a:ext cx="477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a result, King and the SCLC joined SNCC in a series of demonstrations in Albany, Georgia in 1961.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43688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800" y="3107765"/>
            <a:ext cx="477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There they collectively engaged in demonstrations and boycotts designed to end segregation in that city.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Despite over a year of almost constant protest, the city government refused to budge and King, the SCLC and SNCC had to deal with a fairly high profile failure.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" y="1883424"/>
            <a:ext cx="9142328" cy="457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6420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8" y="945777"/>
            <a:ext cx="5424594" cy="5135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6706" y="335846"/>
            <a:ext cx="3227294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1954-  The Supreme Court’s decision in the case of Brown </a:t>
            </a:r>
            <a:r>
              <a:rPr lang="en-US" sz="4400" dirty="0" err="1" smtClean="0"/>
              <a:t>v</a:t>
            </a:r>
            <a:r>
              <a:rPr lang="en-US" sz="4400" dirty="0" smtClean="0"/>
              <a:t>. Board in which the Court said….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28616"/>
            <a:ext cx="4093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was this Supreme Court decision so important?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882" y="7065"/>
            <a:ext cx="5050118" cy="685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687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 made change possible.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57126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 showed African-Americans that they had a powerful friend in the U.S. government that would help them in their quest to end Jim Crow.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9588" y="1536174"/>
            <a:ext cx="4594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However, the Supreme Court’s decision didn’t accomplish a whole lot by itself.  Why not?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2000" cy="701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2450" y="558015"/>
            <a:ext cx="255155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Event #2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1955</a:t>
            </a:r>
            <a:r>
              <a:rPr lang="en-US" sz="3600" dirty="0" smtClean="0"/>
              <a:t>- The murder of Emmett Till and the subsequent “not guilty” verdict at his trial.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92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647" y="0"/>
            <a:ext cx="845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was this case so important?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77" y="707886"/>
            <a:ext cx="9318354" cy="615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It pissed people off!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770150"/>
            <a:ext cx="8068235" cy="608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585</Words>
  <Application>Microsoft Macintosh PowerPoint</Application>
  <PresentationFormat>On-screen Show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Monarch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test</cp:lastModifiedBy>
  <cp:revision>16</cp:revision>
  <dcterms:created xsi:type="dcterms:W3CDTF">2015-02-04T16:56:48Z</dcterms:created>
  <dcterms:modified xsi:type="dcterms:W3CDTF">2016-02-04T15:59:09Z</dcterms:modified>
</cp:coreProperties>
</file>