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59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57" r:id="rId13"/>
    <p:sldId id="258" r:id="rId14"/>
    <p:sldId id="261" r:id="rId15"/>
    <p:sldId id="271" r:id="rId16"/>
    <p:sldId id="272" r:id="rId17"/>
    <p:sldId id="260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84" d="100"/>
          <a:sy n="84" d="100"/>
        </p:scale>
        <p:origin x="-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688C-85F2-9B41-882C-0E10AFE65558}" type="datetimeFigureOut">
              <a:rPr lang="en-US" smtClean="0"/>
              <a:pPr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9AA4-78CD-AA49-AB90-D3924E9A1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688C-85F2-9B41-882C-0E10AFE65558}" type="datetimeFigureOut">
              <a:rPr lang="en-US" smtClean="0"/>
              <a:pPr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9AA4-78CD-AA49-AB90-D3924E9A1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688C-85F2-9B41-882C-0E10AFE65558}" type="datetimeFigureOut">
              <a:rPr lang="en-US" smtClean="0"/>
              <a:pPr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9AA4-78CD-AA49-AB90-D3924E9A1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688C-85F2-9B41-882C-0E10AFE65558}" type="datetimeFigureOut">
              <a:rPr lang="en-US" smtClean="0"/>
              <a:pPr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9AA4-78CD-AA49-AB90-D3924E9A1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688C-85F2-9B41-882C-0E10AFE65558}" type="datetimeFigureOut">
              <a:rPr lang="en-US" smtClean="0"/>
              <a:pPr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9AA4-78CD-AA49-AB90-D3924E9A1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688C-85F2-9B41-882C-0E10AFE65558}" type="datetimeFigureOut">
              <a:rPr lang="en-US" smtClean="0"/>
              <a:pPr/>
              <a:t>2/24/13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9AA4-78CD-AA49-AB90-D3924E9A1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688C-85F2-9B41-882C-0E10AFE65558}" type="datetimeFigureOut">
              <a:rPr lang="en-US" smtClean="0"/>
              <a:pPr/>
              <a:t>2/24/13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9AA4-78CD-AA49-AB90-D3924E9A1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688C-85F2-9B41-882C-0E10AFE65558}" type="datetimeFigureOut">
              <a:rPr lang="en-US" smtClean="0"/>
              <a:pPr/>
              <a:t>2/24/13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9AA4-78CD-AA49-AB90-D3924E9A1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688C-85F2-9B41-882C-0E10AFE65558}" type="datetimeFigureOut">
              <a:rPr lang="en-US" smtClean="0"/>
              <a:pPr/>
              <a:t>2/24/13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9AA4-78CD-AA49-AB90-D3924E9A1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688C-85F2-9B41-882C-0E10AFE65558}" type="datetimeFigureOut">
              <a:rPr lang="en-US" smtClean="0"/>
              <a:pPr/>
              <a:t>2/24/13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9AA4-78CD-AA49-AB90-D3924E9A1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688C-85F2-9B41-882C-0E10AFE65558}" type="datetimeFigureOut">
              <a:rPr lang="en-US" smtClean="0"/>
              <a:pPr/>
              <a:t>2/24/13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9AA4-78CD-AA49-AB90-D3924E9A1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C688C-85F2-9B41-882C-0E10AFE65558}" type="datetimeFigureOut">
              <a:rPr lang="en-US" smtClean="0"/>
              <a:pPr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29AA4-78CD-AA49-AB90-D3924E9A1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54000" y="228599"/>
            <a:ext cx="8680824" cy="63604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The Roots</a:t>
            </a:r>
          </a:p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of </a:t>
            </a:r>
          </a:p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Poverty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blurRad="63500" dist="46662" dir="2115817" algn="ctr" rotWithShape="0">
                  <a:srgbClr val="B2B2B2">
                    <a:alpha val="79999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By late June, 1968 many protestors had gone home.  Those that remained were finally forced out by the police on June 24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91" y="1754327"/>
            <a:ext cx="8089018" cy="5425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King’s Poor People’s Campaign accomplished relatively little and secured no real change in government policy.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2" y="954106"/>
            <a:ext cx="8902075" cy="5921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21341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Poverty was still a problem and many began to push for confronting one of the the root causes of continued poverty in African-American communities: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412" y="122383"/>
            <a:ext cx="4700120" cy="6613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524316"/>
            <a:ext cx="42134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poor quality of public education.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02" y="1213961"/>
            <a:ext cx="7892795" cy="56440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White flight had also caused de facto segregation of urban schools.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As upper and middle class whites left for the suburbs they took their money and their children with them.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66" y="1165762"/>
            <a:ext cx="7974067" cy="712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5916" y="39671"/>
            <a:ext cx="525808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This had two major impacts on schools in inner city neighborhoods.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885916" y="2510503"/>
            <a:ext cx="52580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1.  There were fewer students attending inner city schools.  </a:t>
            </a:r>
          </a:p>
          <a:p>
            <a:endParaRPr lang="en-US" sz="3600" dirty="0" smtClean="0"/>
          </a:p>
          <a:p>
            <a:r>
              <a:rPr lang="en-US" sz="3600" dirty="0" smtClean="0"/>
              <a:t>This resulted in less funding for those schools.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85916" cy="6911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0"/>
            <a:ext cx="4112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 There was less tax money to support schools to begin with.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2222378"/>
            <a:ext cx="411272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 Schools are traditionally supported by local property taxes.  Those taxes are based on the value of that property.</a:t>
            </a:r>
          </a:p>
          <a:p>
            <a:endParaRPr lang="en-US" sz="3200" dirty="0" smtClean="0"/>
          </a:p>
          <a:p>
            <a:r>
              <a:rPr lang="en-US" sz="3200" dirty="0" smtClean="0"/>
              <a:t>-  Problem?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721" y="-1"/>
            <a:ext cx="5031279" cy="6945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African-Americans began to push for school integration as a way to improve the quality of their children’s education.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4107"/>
            <a:ext cx="9144000" cy="5903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54000" y="228599"/>
            <a:ext cx="8680824" cy="63604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Fin.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blurRad="63500" dist="46662" dir="2115817" algn="ctr" rotWithShape="0">
                  <a:srgbClr val="B2B2B2">
                    <a:alpha val="79999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74400"/>
            <a:ext cx="457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Remember that in 1968 King and the SCLC wanted to draw attention to the issue of poverty through the Poor People’s Campaign.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4234" y="360638"/>
            <a:ext cx="43697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ultimate goal was a march on Washington D.C. set for May, 1968.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789912" y="3028122"/>
            <a:ext cx="43697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idea was to gather thousands of protestors to demand the government increase the war on poverty.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74234" cy="6838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7693"/>
            <a:ext cx="381031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As the final plans for the March were being finalized, Martin King was shot to death April 4, 1968.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315" y="0"/>
            <a:ext cx="5333685" cy="6941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King’s assassin was James Earl Ray.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375758"/>
            <a:ext cx="457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 Ray was a racist who supported continued segregation and Jim Crow.</a:t>
            </a:r>
          </a:p>
          <a:p>
            <a:endParaRPr lang="en-US" sz="3200" dirty="0" smtClean="0"/>
          </a:p>
          <a:p>
            <a:r>
              <a:rPr lang="en-US" sz="3200" dirty="0" smtClean="0"/>
              <a:t>-  He confessed to the murder and was sentenced to 99 years in prison.</a:t>
            </a:r>
          </a:p>
          <a:p>
            <a:endParaRPr lang="en-US" sz="3200" dirty="0" smtClean="0"/>
          </a:p>
          <a:p>
            <a:r>
              <a:rPr lang="en-US" sz="3200" dirty="0" smtClean="0"/>
              <a:t>-  He died in prison in 1998.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572000" cy="673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87176"/>
            <a:ext cx="477801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SCLC </a:t>
            </a:r>
            <a:r>
              <a:rPr lang="en-US" sz="3600" dirty="0" smtClean="0"/>
              <a:t>vowed to carry on with King’s Poor People’s Campaign.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47780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Groups began to gather throughout early May in preparation for their journey to Washington.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014" y="0"/>
            <a:ext cx="43659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On May 21, 1968 thousands of demonstrators set up a camp in the nation’s capital which came to be known as “Resurrection City.”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43" y="1569659"/>
            <a:ext cx="7572314" cy="5629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For six weeks protestors lived in this camp attempting to meet with Congressmen and other government officials.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72" y="1754327"/>
            <a:ext cx="7964255" cy="5314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But, without effective leadership and financial support, the protest had little impact.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67" y="1218649"/>
            <a:ext cx="8448466" cy="5639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415</Words>
  <Application>Microsoft Macintosh PowerPoint</Application>
  <PresentationFormat>On-screen Show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Monarch 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Justin Abbott</dc:creator>
  <cp:lastModifiedBy>Justin Abbott</cp:lastModifiedBy>
  <cp:revision>7</cp:revision>
  <dcterms:created xsi:type="dcterms:W3CDTF">2013-02-25T03:00:33Z</dcterms:created>
  <dcterms:modified xsi:type="dcterms:W3CDTF">2013-02-25T03:02:22Z</dcterms:modified>
</cp:coreProperties>
</file>